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Lst>
  <p:sldSz cy="5143500" cx="9144000"/>
  <p:notesSz cx="6858000" cy="9144000"/>
  <p:embeddedFontLst>
    <p:embeddedFont>
      <p:font typeface="Work Sans"/>
      <p:regular r:id="rId36"/>
      <p:bold r:id="rId37"/>
      <p:italic r:id="rId38"/>
      <p:boldItalic r:id="rId39"/>
    </p:embeddedFont>
    <p:embeddedFont>
      <p:font typeface="Open Sans"/>
      <p:regular r:id="rId40"/>
      <p:bold r:id="rId41"/>
      <p:italic r:id="rId42"/>
      <p:boldItalic r:id="rId4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OpenSans-regular.fntdata"/><Relationship Id="rId20" Type="http://schemas.openxmlformats.org/officeDocument/2006/relationships/slide" Target="slides/slide15.xml"/><Relationship Id="rId42" Type="http://schemas.openxmlformats.org/officeDocument/2006/relationships/font" Target="fonts/OpenSans-italic.fntdata"/><Relationship Id="rId41" Type="http://schemas.openxmlformats.org/officeDocument/2006/relationships/font" Target="fonts/OpenSans-bold.fntdata"/><Relationship Id="rId22" Type="http://schemas.openxmlformats.org/officeDocument/2006/relationships/slide" Target="slides/slide17.xml"/><Relationship Id="rId21" Type="http://schemas.openxmlformats.org/officeDocument/2006/relationships/slide" Target="slides/slide16.xml"/><Relationship Id="rId43" Type="http://schemas.openxmlformats.org/officeDocument/2006/relationships/font" Target="fonts/OpenSans-boldItalic.fntdata"/><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font" Target="fonts/WorkSans-bold.fntdata"/><Relationship Id="rId14" Type="http://schemas.openxmlformats.org/officeDocument/2006/relationships/slide" Target="slides/slide9.xml"/><Relationship Id="rId36" Type="http://schemas.openxmlformats.org/officeDocument/2006/relationships/font" Target="fonts/WorkSans-regular.fntdata"/><Relationship Id="rId17" Type="http://schemas.openxmlformats.org/officeDocument/2006/relationships/slide" Target="slides/slide12.xml"/><Relationship Id="rId39" Type="http://schemas.openxmlformats.org/officeDocument/2006/relationships/font" Target="fonts/WorkSans-boldItalic.fntdata"/><Relationship Id="rId16" Type="http://schemas.openxmlformats.org/officeDocument/2006/relationships/slide" Target="slides/slide11.xml"/><Relationship Id="rId38" Type="http://schemas.openxmlformats.org/officeDocument/2006/relationships/font" Target="fonts/WorkSans-italic.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cribbr.de/methodik/guetekriterien-qualitativer-forschung/" TargetMode="External"/><Relationship Id="rId3" Type="http://schemas.openxmlformats.org/officeDocument/2006/relationships/hyperlink" Target="https://www.scribbr.de/methodik/validitaet-reliabilitaet-objektivitaet/" TargetMode="Externa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8d0f5d214b_12_2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8d0f5d214b_12_2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8d0f5d214b_12_2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8d0f5d214b_12_2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lang="en-GB"/>
              <a:t>Das Modell von Mayring lässt sich vereinfacht in 5 Schritten zusammenfassen.</a:t>
            </a:r>
            <a:endParaRPr/>
          </a:p>
          <a:p>
            <a:pPr indent="-298450" lvl="0" marL="457200" rtl="0" algn="l">
              <a:lnSpc>
                <a:spcPct val="100000"/>
              </a:lnSpc>
              <a:spcBef>
                <a:spcPts val="0"/>
              </a:spcBef>
              <a:spcAft>
                <a:spcPts val="0"/>
              </a:spcAft>
              <a:buSzPts val="1100"/>
              <a:buChar char="●"/>
            </a:pPr>
            <a:r>
              <a:rPr lang="en-GB"/>
              <a:t>Es wird von vielen Universitäten als Basis für die Methode der qualitativen Inhaltsanalyse empfohlen. </a:t>
            </a:r>
            <a:endParaRPr/>
          </a:p>
          <a:p>
            <a:pPr indent="-298450" lvl="0" marL="457200" rtl="0" algn="l">
              <a:lnSpc>
                <a:spcPct val="100000"/>
              </a:lnSpc>
              <a:spcBef>
                <a:spcPts val="0"/>
              </a:spcBef>
              <a:spcAft>
                <a:spcPts val="0"/>
              </a:spcAft>
              <a:buSzPts val="1100"/>
              <a:buChar char="●"/>
            </a:pPr>
            <a:r>
              <a:rPr lang="en-GB"/>
              <a:t>Die 5 Schritte der qualitativen Inhaltsanalyse nach Mayring lauten: </a:t>
            </a:r>
            <a:endParaRPr/>
          </a:p>
          <a:p>
            <a:pPr indent="-298450" lvl="0" marL="914400" rtl="0" algn="l">
              <a:lnSpc>
                <a:spcPct val="100000"/>
              </a:lnSpc>
              <a:spcBef>
                <a:spcPts val="0"/>
              </a:spcBef>
              <a:spcAft>
                <a:spcPts val="0"/>
              </a:spcAft>
              <a:buClr>
                <a:schemeClr val="dk1"/>
              </a:buClr>
              <a:buSzPts val="1100"/>
              <a:buAutoNum type="arabicPeriod"/>
            </a:pPr>
            <a:r>
              <a:rPr lang="en-GB"/>
              <a:t>Material </a:t>
            </a:r>
            <a:r>
              <a:rPr lang="en-GB">
                <a:solidFill>
                  <a:schemeClr val="dk1"/>
                </a:solidFill>
              </a:rPr>
              <a:t>auswählen </a:t>
            </a:r>
            <a:endParaRPr>
              <a:solidFill>
                <a:schemeClr val="dk1"/>
              </a:solidFill>
            </a:endParaRPr>
          </a:p>
          <a:p>
            <a:pPr indent="-298450" lvl="0" marL="914400" rtl="0" algn="l">
              <a:lnSpc>
                <a:spcPct val="100000"/>
              </a:lnSpc>
              <a:spcBef>
                <a:spcPts val="0"/>
              </a:spcBef>
              <a:spcAft>
                <a:spcPts val="0"/>
              </a:spcAft>
              <a:buClr>
                <a:schemeClr val="dk1"/>
              </a:buClr>
              <a:buSzPts val="1100"/>
              <a:buAutoNum type="arabicPeriod"/>
            </a:pPr>
            <a:r>
              <a:rPr lang="en-GB">
                <a:solidFill>
                  <a:schemeClr val="dk1"/>
                </a:solidFill>
              </a:rPr>
              <a:t>Richtung der Analyse festlegen</a:t>
            </a:r>
            <a:endParaRPr>
              <a:solidFill>
                <a:schemeClr val="dk1"/>
              </a:solidFill>
            </a:endParaRPr>
          </a:p>
          <a:p>
            <a:pPr indent="-298450" lvl="0" marL="914400" rtl="0" algn="l">
              <a:lnSpc>
                <a:spcPct val="100000"/>
              </a:lnSpc>
              <a:spcBef>
                <a:spcPts val="0"/>
              </a:spcBef>
              <a:spcAft>
                <a:spcPts val="0"/>
              </a:spcAft>
              <a:buClr>
                <a:schemeClr val="dk1"/>
              </a:buClr>
              <a:buSzPts val="1100"/>
              <a:buAutoNum type="arabicPeriod"/>
            </a:pPr>
            <a:r>
              <a:rPr lang="en-GB">
                <a:solidFill>
                  <a:schemeClr val="dk1"/>
                </a:solidFill>
              </a:rPr>
              <a:t>Form der Inhaltsanalyse auswählen</a:t>
            </a:r>
            <a:endParaRPr>
              <a:solidFill>
                <a:schemeClr val="dk1"/>
              </a:solidFill>
            </a:endParaRPr>
          </a:p>
          <a:p>
            <a:pPr indent="-298450" lvl="0" marL="914400" rtl="0" algn="l">
              <a:lnSpc>
                <a:spcPct val="100000"/>
              </a:lnSpc>
              <a:spcBef>
                <a:spcPts val="0"/>
              </a:spcBef>
              <a:spcAft>
                <a:spcPts val="0"/>
              </a:spcAft>
              <a:buClr>
                <a:schemeClr val="dk1"/>
              </a:buClr>
              <a:buSzPts val="1100"/>
              <a:buAutoNum type="arabicPeriod"/>
            </a:pPr>
            <a:r>
              <a:rPr lang="en-GB">
                <a:solidFill>
                  <a:schemeClr val="dk1"/>
                </a:solidFill>
              </a:rPr>
              <a:t>Ergebnisse interpretieren</a:t>
            </a:r>
            <a:endParaRPr>
              <a:solidFill>
                <a:schemeClr val="dk1"/>
              </a:solidFill>
            </a:endParaRPr>
          </a:p>
          <a:p>
            <a:pPr indent="-298450" lvl="0" marL="914400" rtl="0" algn="l">
              <a:lnSpc>
                <a:spcPct val="100000"/>
              </a:lnSpc>
              <a:spcBef>
                <a:spcPts val="0"/>
              </a:spcBef>
              <a:spcAft>
                <a:spcPts val="0"/>
              </a:spcAft>
              <a:buClr>
                <a:schemeClr val="dk1"/>
              </a:buClr>
              <a:buSzPts val="1100"/>
              <a:buAutoNum type="arabicPeriod"/>
            </a:pPr>
            <a:r>
              <a:rPr lang="en-GB">
                <a:solidFill>
                  <a:schemeClr val="dk1"/>
                </a:solidFill>
              </a:rPr>
              <a:t>Gütekriterien sicherstellen</a:t>
            </a:r>
            <a:endParaRPr>
              <a:solidFill>
                <a:schemeClr val="dk1"/>
              </a:solidFill>
            </a:endParaRPr>
          </a:p>
          <a:p>
            <a:pPr indent="0" lvl="0" marL="0" rtl="0" algn="l">
              <a:lnSpc>
                <a:spcPct val="100000"/>
              </a:lnSpc>
              <a:spcBef>
                <a:spcPts val="120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8d0f5d214b_12_2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8d0f5d214b_12_2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8d0f5d214b_12_2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8d0f5d214b_12_2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lang="en-GB"/>
              <a:t>Im ersten Schritt kommt es darauf an, Material passend zu der konkreten Forschungsfrage bzw. dem konkreten Forschungsinteresse auszuwählen.</a:t>
            </a:r>
            <a:endParaRPr/>
          </a:p>
          <a:p>
            <a:pPr indent="-298450" lvl="0" marL="457200" rtl="0" algn="l">
              <a:lnSpc>
                <a:spcPct val="100000"/>
              </a:lnSpc>
              <a:spcBef>
                <a:spcPts val="0"/>
              </a:spcBef>
              <a:spcAft>
                <a:spcPts val="0"/>
              </a:spcAft>
              <a:buSzPts val="1100"/>
              <a:buChar char="●"/>
            </a:pPr>
            <a:r>
              <a:rPr lang="en-GB"/>
              <a:t>Es sind nicht nur Texte als Untersuchungsgegenstand in der qualitativen Inhaltsanalyse möglich. </a:t>
            </a:r>
            <a:endParaRPr/>
          </a:p>
          <a:p>
            <a:pPr indent="0" lvl="0" marL="0" rtl="0" algn="l">
              <a:lnSpc>
                <a:spcPct val="100000"/>
              </a:lnSpc>
              <a:spcBef>
                <a:spcPts val="0"/>
              </a:spcBef>
              <a:spcAft>
                <a:spcPts val="0"/>
              </a:spcAft>
              <a:buNone/>
            </a:pPr>
            <a:r>
              <a:t/>
            </a:r>
            <a:endParaRPr/>
          </a:p>
          <a:p>
            <a:pPr indent="457200" lvl="0" marL="0" rtl="0" algn="l">
              <a:lnSpc>
                <a:spcPct val="100000"/>
              </a:lnSpc>
              <a:spcBef>
                <a:spcPts val="0"/>
              </a:spcBef>
              <a:spcAft>
                <a:spcPts val="0"/>
              </a:spcAft>
              <a:buNone/>
            </a:pPr>
            <a:r>
              <a:rPr lang="en-GB"/>
              <a:t>We</a:t>
            </a:r>
            <a:r>
              <a:rPr lang="en-GB"/>
              <a:t>itere Beispiele sind: </a:t>
            </a:r>
            <a:endParaRPr/>
          </a:p>
          <a:p>
            <a:pPr indent="457200" lvl="0" marL="0" rtl="0" algn="l">
              <a:lnSpc>
                <a:spcPct val="100000"/>
              </a:lnSpc>
              <a:spcBef>
                <a:spcPts val="0"/>
              </a:spcBef>
              <a:spcAft>
                <a:spcPts val="0"/>
              </a:spcAft>
              <a:buNone/>
            </a:pPr>
            <a:r>
              <a:rPr lang="en-GB"/>
              <a:t>✓ Zeitungsartikel</a:t>
            </a:r>
            <a:endParaRPr/>
          </a:p>
          <a:p>
            <a:pPr indent="457200" lvl="0" marL="0" rtl="0" algn="l">
              <a:lnSpc>
                <a:spcPct val="100000"/>
              </a:lnSpc>
              <a:spcBef>
                <a:spcPts val="0"/>
              </a:spcBef>
              <a:spcAft>
                <a:spcPts val="0"/>
              </a:spcAft>
              <a:buNone/>
            </a:pPr>
            <a:r>
              <a:rPr lang="en-GB"/>
              <a:t>✓ Radiobeiträge</a:t>
            </a:r>
            <a:endParaRPr/>
          </a:p>
          <a:p>
            <a:pPr indent="457200" lvl="0" marL="0" rtl="0" algn="l">
              <a:lnSpc>
                <a:spcPct val="100000"/>
              </a:lnSpc>
              <a:spcBef>
                <a:spcPts val="0"/>
              </a:spcBef>
              <a:spcAft>
                <a:spcPts val="0"/>
              </a:spcAft>
              <a:buNone/>
            </a:pPr>
            <a:r>
              <a:rPr lang="en-GB"/>
              <a:t>✓ Lieder</a:t>
            </a:r>
            <a:endParaRPr/>
          </a:p>
          <a:p>
            <a:pPr indent="457200" lvl="0" marL="0" rtl="0" algn="l">
              <a:lnSpc>
                <a:spcPct val="100000"/>
              </a:lnSpc>
              <a:spcBef>
                <a:spcPts val="0"/>
              </a:spcBef>
              <a:spcAft>
                <a:spcPts val="0"/>
              </a:spcAft>
              <a:buNone/>
            </a:pPr>
            <a:r>
              <a:rPr lang="en-GB"/>
              <a:t>✓ Fernsehbeiträge</a:t>
            </a:r>
            <a:endParaRPr/>
          </a:p>
          <a:p>
            <a:pPr indent="457200" lvl="0" marL="0" rtl="0" algn="l">
              <a:lnSpc>
                <a:spcPct val="100000"/>
              </a:lnSpc>
              <a:spcBef>
                <a:spcPts val="0"/>
              </a:spcBef>
              <a:spcAft>
                <a:spcPts val="0"/>
              </a:spcAft>
              <a:buNone/>
            </a:pPr>
            <a:r>
              <a:rPr lang="en-GB"/>
              <a:t>✓ Forschungsberichte</a:t>
            </a:r>
            <a:endParaRPr/>
          </a:p>
          <a:p>
            <a:pPr indent="457200" lvl="0" marL="0" rtl="0" algn="l">
              <a:lnSpc>
                <a:spcPct val="100000"/>
              </a:lnSpc>
              <a:spcBef>
                <a:spcPts val="0"/>
              </a:spcBef>
              <a:spcAft>
                <a:spcPts val="0"/>
              </a:spcAft>
              <a:buNone/>
            </a:pPr>
            <a:r>
              <a:t/>
            </a:r>
            <a:endParaRPr/>
          </a:p>
          <a:p>
            <a:pPr indent="-298450" lvl="0" marL="457200" rtl="0" algn="l">
              <a:lnSpc>
                <a:spcPct val="100000"/>
              </a:lnSpc>
              <a:spcBef>
                <a:spcPts val="0"/>
              </a:spcBef>
              <a:spcAft>
                <a:spcPts val="0"/>
              </a:spcAft>
              <a:buSzPts val="1100"/>
              <a:buChar char="●"/>
            </a:pPr>
            <a:r>
              <a:rPr lang="en-GB"/>
              <a:t>Ein Beispiel für die Auswahl des Materials könnte sein: </a:t>
            </a:r>
            <a:br>
              <a:rPr lang="en-GB"/>
            </a:br>
            <a:r>
              <a:rPr lang="en-GB"/>
              <a:t>Du willst untersuchen, ob Berichterstattung über Prominente mehr Platz auf den ersten Seiten deutscher Tageszeitungen findet als politische Berichterstattung. Dafür wählst du drei bekannte deutsche Tageszeitungen als Untersuchungsmaterial aus – die FAZ, die Süddeutsche und die BILD.</a:t>
            </a:r>
            <a:endParaRPr/>
          </a:p>
          <a:p>
            <a:pPr indent="0" lvl="0" marL="0" rtl="0" algn="l">
              <a:lnSpc>
                <a:spcPct val="100000"/>
              </a:lnSpc>
              <a:spcBef>
                <a:spcPts val="800"/>
              </a:spcBef>
              <a:spcAft>
                <a:spcPts val="800"/>
              </a:spcAft>
              <a:buNone/>
            </a:pPr>
            <a:r>
              <a:rPr lang="en-GB" sz="1200"/>
              <a:t> </a:t>
            </a:r>
            <a:endParaRPr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8d0f5d214b_12_2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8d0f5d214b_12_2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8d0f5d214b_12_2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8d0f5d214b_12_2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lang="en-GB"/>
              <a:t>Hier wird die Frage „Wer oder was wird Ziel der Analyse?“ beantwortet.</a:t>
            </a:r>
            <a:endParaRPr/>
          </a:p>
          <a:p>
            <a:pPr indent="-298450" lvl="0" marL="457200" rtl="0" algn="l">
              <a:lnSpc>
                <a:spcPct val="100000"/>
              </a:lnSpc>
              <a:spcBef>
                <a:spcPts val="0"/>
              </a:spcBef>
              <a:spcAft>
                <a:spcPts val="0"/>
              </a:spcAft>
              <a:buSzPts val="1100"/>
              <a:buChar char="●"/>
            </a:pPr>
            <a:r>
              <a:rPr lang="en-GB"/>
              <a:t>Es sind verschiedene Richtungen der Analyse möglich: </a:t>
            </a:r>
            <a:endParaRPr/>
          </a:p>
          <a:p>
            <a:pPr indent="0" lvl="0" marL="457200" rtl="0" algn="l">
              <a:lnSpc>
                <a:spcPct val="100000"/>
              </a:lnSpc>
              <a:spcBef>
                <a:spcPts val="0"/>
              </a:spcBef>
              <a:spcAft>
                <a:spcPts val="0"/>
              </a:spcAft>
              <a:buNone/>
            </a:pPr>
            <a:r>
              <a:t/>
            </a:r>
            <a:endParaRPr/>
          </a:p>
          <a:p>
            <a:pPr indent="0" lvl="0" marL="457200" rtl="0" algn="l">
              <a:lnSpc>
                <a:spcPct val="100000"/>
              </a:lnSpc>
              <a:spcBef>
                <a:spcPts val="0"/>
              </a:spcBef>
              <a:spcAft>
                <a:spcPts val="0"/>
              </a:spcAft>
              <a:buNone/>
            </a:pPr>
            <a:r>
              <a:rPr lang="en-GB"/>
              <a:t>✓  Text selbst</a:t>
            </a:r>
            <a:endParaRPr/>
          </a:p>
          <a:p>
            <a:pPr indent="0" lvl="0" marL="457200" rtl="0" algn="l">
              <a:lnSpc>
                <a:spcPct val="100000"/>
              </a:lnSpc>
              <a:spcBef>
                <a:spcPts val="1200"/>
              </a:spcBef>
              <a:spcAft>
                <a:spcPts val="0"/>
              </a:spcAft>
              <a:buNone/>
            </a:pPr>
            <a:r>
              <a:rPr lang="en-GB"/>
              <a:t>✓ Textproduzent</a:t>
            </a:r>
            <a:endParaRPr/>
          </a:p>
          <a:p>
            <a:pPr indent="0" lvl="0" marL="457200" rtl="0" algn="l">
              <a:lnSpc>
                <a:spcPct val="100000"/>
              </a:lnSpc>
              <a:spcBef>
                <a:spcPts val="1200"/>
              </a:spcBef>
              <a:spcAft>
                <a:spcPts val="0"/>
              </a:spcAft>
              <a:buNone/>
            </a:pPr>
            <a:r>
              <a:rPr lang="en-GB"/>
              <a:t>✓ Objektbereich</a:t>
            </a:r>
            <a:endParaRPr/>
          </a:p>
          <a:p>
            <a:pPr indent="0" lvl="0" marL="457200" rtl="0" algn="l">
              <a:lnSpc>
                <a:spcPct val="100000"/>
              </a:lnSpc>
              <a:spcBef>
                <a:spcPts val="1200"/>
              </a:spcBef>
              <a:spcAft>
                <a:spcPts val="0"/>
              </a:spcAft>
              <a:buNone/>
            </a:pPr>
            <a:r>
              <a:rPr lang="en-GB"/>
              <a:t>✓ Zielgruppe</a:t>
            </a:r>
            <a:endParaRPr/>
          </a:p>
          <a:p>
            <a:pPr indent="0" lvl="0" marL="457200" rtl="0" algn="l">
              <a:lnSpc>
                <a:spcPct val="100000"/>
              </a:lnSpc>
              <a:spcBef>
                <a:spcPts val="1200"/>
              </a:spcBef>
              <a:spcAft>
                <a:spcPts val="0"/>
              </a:spcAft>
              <a:buNone/>
            </a:pPr>
            <a:r>
              <a:rPr lang="en-GB"/>
              <a:t>✓ soziokultureller Hintergrund des Texts</a:t>
            </a:r>
            <a:endParaRPr/>
          </a:p>
          <a:p>
            <a:pPr indent="-298450" lvl="0" marL="457200" rtl="0" algn="l">
              <a:lnSpc>
                <a:spcPct val="100000"/>
              </a:lnSpc>
              <a:spcBef>
                <a:spcPts val="1200"/>
              </a:spcBef>
              <a:spcAft>
                <a:spcPts val="0"/>
              </a:spcAft>
              <a:buSzPts val="1100"/>
              <a:buChar char="●"/>
            </a:pPr>
            <a:r>
              <a:rPr lang="en-GB"/>
              <a:t>Ein Beispiel für die Richtung der Analyse im Bereich der Berichterstattung ist: Du untersuchst die ersten Seiten der drei Tageszeitungen über einen bestimmten Zeitraum mit Fokus auf den Objektbereich, denn du möchtest herausfinden, worüber berichtet wurde.</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8d0f5d214b_12_2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8d0f5d214b_12_2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8d0f5d214b_12_2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8d0f5d214b_12_2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GB"/>
              <a:t>Es werden 3 Grundformen der qualitativen Inhaltsanalyse unterschieden:</a:t>
            </a:r>
            <a:endParaRPr/>
          </a:p>
          <a:p>
            <a:pPr indent="-298450" lvl="0" marL="914400" rtl="0" algn="l">
              <a:spcBef>
                <a:spcPts val="0"/>
              </a:spcBef>
              <a:spcAft>
                <a:spcPts val="0"/>
              </a:spcAft>
              <a:buSzPts val="1100"/>
              <a:buAutoNum type="arabicPeriod"/>
            </a:pPr>
            <a:r>
              <a:rPr lang="en-GB"/>
              <a:t>Zusammenfassende Inhaltsanalyse</a:t>
            </a:r>
            <a:endParaRPr/>
          </a:p>
          <a:p>
            <a:pPr indent="-298450" lvl="0" marL="914400" rtl="0" algn="l">
              <a:spcBef>
                <a:spcPts val="0"/>
              </a:spcBef>
              <a:spcAft>
                <a:spcPts val="0"/>
              </a:spcAft>
              <a:buSzPts val="1100"/>
              <a:buAutoNum type="arabicPeriod"/>
            </a:pPr>
            <a:r>
              <a:rPr lang="en-GB"/>
              <a:t>Explizierende Inhaltsanalyse</a:t>
            </a:r>
            <a:endParaRPr/>
          </a:p>
          <a:p>
            <a:pPr indent="-298450" lvl="0" marL="914400" rtl="0" algn="l">
              <a:spcBef>
                <a:spcPts val="0"/>
              </a:spcBef>
              <a:spcAft>
                <a:spcPts val="0"/>
              </a:spcAft>
              <a:buSzPts val="1100"/>
              <a:buAutoNum type="arabicPeriod"/>
            </a:pPr>
            <a:r>
              <a:rPr lang="en-GB"/>
              <a:t>Strukturierende Inhaltsanalyse</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8d0f5d214b_12_2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8d0f5d214b_12_2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GB">
                <a:highlight>
                  <a:srgbClr val="FFFFFF"/>
                </a:highlight>
              </a:rPr>
              <a:t>Zusammenfassende Inhaltsanalyse: Hier wird das Material auf einen überschaubaren Kurztext reduziert. Nur die wesentlichen Inhalte bleiben erhalten. Auf dieser Grundlage kann ein überschaubares Korpus des gesamten Materials geschaffen werden. Diese Variante ist besonders dann sinnvoll, wenn man an der inhaltlichen Ebene des behandelten Materials interessiert ist.</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8d0f5d214b_12_2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8d0f5d214b_12_2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GB">
                <a:highlight>
                  <a:srgbClr val="FFFFFF"/>
                </a:highlight>
              </a:rPr>
              <a:t>Explizierende Inhaltsanalyse: Diese Variante ist das Gegenteil der zusammenfassenden Inhaltsanalyse. Wenn es unklare Textbestandteile gibt, wird extra Material hinzugezogen, um Wissenslücken zu erklären. Du sammelst systematisch und kontrolliert Explikationsmaterial.</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8d0f5d214b_12_2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8d0f5d214b_12_2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GB"/>
              <a:t>Strukturierende Inhaltsanalyse: Das Ziel der strukturierenden Inhaltsanalyse ist es, das Material unter vorher festgelegten Kriterien einzuschätzen. Dazu muss ein Kodierleitfaden erstellt werden.</a:t>
            </a:r>
            <a:endParaRPr/>
          </a:p>
          <a:p>
            <a:pPr indent="-298450" lvl="0" marL="457200" rtl="0" algn="l">
              <a:spcBef>
                <a:spcPts val="0"/>
              </a:spcBef>
              <a:spcAft>
                <a:spcPts val="0"/>
              </a:spcAft>
              <a:buSzPts val="1100"/>
              <a:buChar char="●"/>
            </a:pPr>
            <a:r>
              <a:rPr lang="en-GB"/>
              <a:t>Die Kriterienbildung und die Erstellung des Kodierleitfadens helfen bei der Strukturierung und Auswertung der Ergebnisse.</a:t>
            </a:r>
            <a:endParaRPr/>
          </a:p>
          <a:p>
            <a:pPr indent="-298450" lvl="0" marL="457200" rtl="0" algn="l">
              <a:spcBef>
                <a:spcPts val="0"/>
              </a:spcBef>
              <a:spcAft>
                <a:spcPts val="0"/>
              </a:spcAft>
              <a:buSzPts val="1100"/>
              <a:buChar char="●"/>
            </a:pPr>
            <a:r>
              <a:rPr lang="en-GB"/>
              <a:t>Nun soll noch ein Beispiel für die Form einer qualitativen Inhaltsanalyse gegeben werden: Du entscheidest dich für eine strukturierende Inhaltsanalyse, für die du einen Kodierleitfaden entwickelst. Die Grundlage für die Kriterien, die du im Kodierleitfaden festlegst, leitest du aus passender Literatur zu deinem Thema ab.</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8d0f5d214b_12_2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8d0f5d214b_12_2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8d0f5d214b_12_3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1" name="Google Shape;181;g8d0f5d214b_12_3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8d0f5d214b_12_3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8d0f5d214b_12_3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GB"/>
              <a:t>Die Auswertung bzw. Interpretation der Ergebnisse ist abhängig von der gewählten Form der Inhaltsanalyse</a:t>
            </a:r>
            <a:r>
              <a:rPr lang="en-GB"/>
              <a:t>.</a:t>
            </a:r>
            <a:endParaRPr/>
          </a:p>
          <a:p>
            <a:pPr indent="-298450" lvl="0" marL="457200" rtl="0" algn="l">
              <a:spcBef>
                <a:spcPts val="0"/>
              </a:spcBef>
              <a:spcAft>
                <a:spcPts val="0"/>
              </a:spcAft>
              <a:buSzPts val="1100"/>
              <a:buChar char="●"/>
            </a:pPr>
            <a:r>
              <a:rPr lang="en-GB"/>
              <a:t>Es sollte laut Mayring aber in jedem Fall ein Kategoriensystem zur Auswertung erstellt werden, in das das behandelte Material der Forschung eingeordnet wird.</a:t>
            </a:r>
            <a:endParaRPr/>
          </a:p>
          <a:p>
            <a:pPr indent="-298450" lvl="0" marL="457200" rtl="0" algn="l">
              <a:spcBef>
                <a:spcPts val="0"/>
              </a:spcBef>
              <a:spcAft>
                <a:spcPts val="0"/>
              </a:spcAft>
              <a:buSzPts val="1100"/>
              <a:buChar char="●"/>
            </a:pPr>
            <a:r>
              <a:rPr lang="en-GB"/>
              <a:t>Dazu ist es wichtig, zu definieren, nach welchen Kriterien die Einordnung in die Kategorien vorgenommen wird. </a:t>
            </a:r>
            <a:endParaRPr/>
          </a:p>
          <a:p>
            <a:pPr indent="-298450" lvl="0" marL="457200" rtl="0" algn="l">
              <a:spcBef>
                <a:spcPts val="0"/>
              </a:spcBef>
              <a:spcAft>
                <a:spcPts val="0"/>
              </a:spcAft>
              <a:buSzPts val="1100"/>
              <a:buChar char="●"/>
            </a:pPr>
            <a:r>
              <a:rPr lang="en-GB"/>
              <a:t>Ein Beispiel für die Interpretation der Ergebnisse lautet: </a:t>
            </a:r>
            <a:endParaRPr/>
          </a:p>
          <a:p>
            <a:pPr indent="457200" lvl="0" marL="0" rtl="0" algn="l">
              <a:spcBef>
                <a:spcPts val="0"/>
              </a:spcBef>
              <a:spcAft>
                <a:spcPts val="0"/>
              </a:spcAft>
              <a:buNone/>
            </a:pPr>
            <a:r>
              <a:rPr lang="en-GB"/>
              <a:t>In deinem Kodierleitfaden hast du festgelegt, welche Kriterien Artikel enthalten müssen, um in die Kategorie ‚Prominente‘ oder in die Kategorie ‚Politik‘ zu fallen. Die Artikel ordnest du nun dementsprechend ein.</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8d0f5d214b_12_3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3" name="Google Shape;193;g8d0f5d214b_12_3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8d0f5d214b_12_3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8" name="Google Shape;198;g8d0f5d214b_12_3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GB"/>
              <a:t>Im fünften Schritt muss die Einhaltung der </a:t>
            </a:r>
            <a:r>
              <a:rPr lang="en-GB" u="sng">
                <a:solidFill>
                  <a:schemeClr val="hlink"/>
                </a:solidFill>
                <a:hlinkClick r:id="rId2"/>
              </a:rPr>
              <a:t>Gütekriterien</a:t>
            </a:r>
            <a:r>
              <a:rPr lang="en-GB"/>
              <a:t> </a:t>
            </a:r>
            <a:r>
              <a:rPr lang="en-GB"/>
              <a:t>der qualitativen Forschung überprüft werden. </a:t>
            </a:r>
            <a:endParaRPr/>
          </a:p>
          <a:p>
            <a:pPr indent="-298450" lvl="0" marL="457200" rtl="0" algn="l">
              <a:spcBef>
                <a:spcPts val="0"/>
              </a:spcBef>
              <a:spcAft>
                <a:spcPts val="0"/>
              </a:spcAft>
              <a:buSzPts val="1100"/>
              <a:buChar char="●"/>
            </a:pPr>
            <a:r>
              <a:rPr lang="en-GB"/>
              <a:t>Für die qualitative Forschung finden andere Gütekriterien Anwendung als für die </a:t>
            </a:r>
            <a:r>
              <a:rPr lang="en-GB" u="sng">
                <a:solidFill>
                  <a:schemeClr val="hlink"/>
                </a:solidFill>
                <a:hlinkClick r:id="rId3"/>
              </a:rPr>
              <a:t>quantitative Forschung</a:t>
            </a:r>
            <a:r>
              <a:rPr lang="en-GB"/>
              <a:t>. </a:t>
            </a:r>
            <a:endParaRPr/>
          </a:p>
          <a:p>
            <a:pPr indent="-298450" lvl="0" marL="457200" rtl="0" algn="l">
              <a:spcBef>
                <a:spcPts val="0"/>
              </a:spcBef>
              <a:spcAft>
                <a:spcPts val="0"/>
              </a:spcAft>
              <a:buSzPts val="1100"/>
              <a:buChar char="●"/>
            </a:pPr>
            <a:r>
              <a:rPr lang="en-GB"/>
              <a:t>Es muss sichergestellt werden, dass die Forschung Transparenz, Intersubjektivität und Reichweite erfüllt.</a:t>
            </a:r>
            <a:endParaRPr/>
          </a:p>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8d0f5d214b_12_3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4" name="Google Shape;204;g8d0f5d214b_12_3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GB"/>
              <a:t>Transparenz: Du machst für die Leserschaft transparent, welche 3 Tageszeitungen du behandelst und warum. So wird nachvollziehbar, ob wirklich relevante Ergebnisse gemessen werden bzw. ob durch die Auswahl der Zeitungen wirklich das gemessen werden kann, was gemessen werden soll. </a:t>
            </a:r>
            <a:endParaRPr/>
          </a:p>
          <a:p>
            <a:pPr indent="0" lvl="0" marL="457200" rtl="0" algn="l">
              <a:spcBef>
                <a:spcPts val="0"/>
              </a:spcBef>
              <a:spcAft>
                <a:spcPts val="0"/>
              </a:spcAft>
              <a:buNone/>
            </a:pPr>
            <a:r>
              <a:t/>
            </a:r>
            <a:endParaRPr/>
          </a:p>
          <a:p>
            <a:pPr indent="-298450" lvl="0" marL="457200" rtl="0" algn="l">
              <a:spcBef>
                <a:spcPts val="0"/>
              </a:spcBef>
              <a:spcAft>
                <a:spcPts val="0"/>
              </a:spcAft>
              <a:buSzPts val="1100"/>
              <a:buChar char="●"/>
            </a:pPr>
            <a:r>
              <a:rPr lang="en-GB"/>
              <a:t>Reichweite: Die Reichweite stellst du sicher, indem du denselben Kodierleitfaden und dieselben Kategorien für alle Zeitungen anwendest. So stellst du sicher, dass bei wiederholter Durchführung der Forschung ähnliche Ergebnisse gemessen werden. </a:t>
            </a:r>
            <a:endParaRPr/>
          </a:p>
          <a:p>
            <a:pPr indent="0" lvl="0" marL="457200" rtl="0" algn="l">
              <a:spcBef>
                <a:spcPts val="0"/>
              </a:spcBef>
              <a:spcAft>
                <a:spcPts val="0"/>
              </a:spcAft>
              <a:buNone/>
            </a:pPr>
            <a:r>
              <a:t/>
            </a:r>
            <a:endParaRPr/>
          </a:p>
          <a:p>
            <a:pPr indent="-298450" lvl="0" marL="457200" rtl="0" algn="l">
              <a:spcBef>
                <a:spcPts val="0"/>
              </a:spcBef>
              <a:spcAft>
                <a:spcPts val="0"/>
              </a:spcAft>
              <a:buSzPts val="1100"/>
              <a:buChar char="●"/>
            </a:pPr>
            <a:r>
              <a:rPr lang="en-GB"/>
              <a:t>Intersubjektivität: Deine Forschung ist intersubjektiv, wenn eine andere Person dieselbe qualitative Inhaltsanalyse mit den gleichen Ergebnissen durchführen könnte. Zu großer subjektiver Einfluss ist somit ausgeschlossen.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8d0f5d214b_12_3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0" name="Google Shape;210;g8d0f5d214b_12_3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8d0f5d214b_12_3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5" name="Google Shape;215;g8d0f5d214b_12_3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00000"/>
              </a:lnSpc>
              <a:spcBef>
                <a:spcPts val="800"/>
              </a:spcBef>
              <a:spcAft>
                <a:spcPts val="0"/>
              </a:spcAft>
              <a:buNone/>
            </a:pPr>
            <a:r>
              <a:rPr b="1" lang="en-GB"/>
              <a:t>Vorteile</a:t>
            </a:r>
            <a:endParaRPr b="1"/>
          </a:p>
          <a:p>
            <a:pPr indent="0" lvl="0" marL="0" rtl="0" algn="l">
              <a:lnSpc>
                <a:spcPct val="100000"/>
              </a:lnSpc>
              <a:spcBef>
                <a:spcPts val="800"/>
              </a:spcBef>
              <a:spcAft>
                <a:spcPts val="0"/>
              </a:spcAft>
              <a:buNone/>
            </a:pPr>
            <a:r>
              <a:rPr lang="en-GB"/>
              <a:t>✓ Die Inhaltsanalyse ist eine transparente Methode. Du kannst regelgeleitet und nach 5 klaren Schritten vorgehen.</a:t>
            </a:r>
            <a:endParaRPr/>
          </a:p>
          <a:p>
            <a:pPr indent="0" lvl="0" marL="0" rtl="0" algn="l">
              <a:lnSpc>
                <a:spcPct val="100000"/>
              </a:lnSpc>
              <a:spcBef>
                <a:spcPts val="800"/>
              </a:spcBef>
              <a:spcAft>
                <a:spcPts val="0"/>
              </a:spcAft>
              <a:buNone/>
            </a:pPr>
            <a:r>
              <a:rPr lang="en-GB"/>
              <a:t>✓ Du bist nicht auf die Kooperation von Teilnehmenden angewiesen.</a:t>
            </a:r>
            <a:endParaRPr/>
          </a:p>
          <a:p>
            <a:pPr indent="0" lvl="0" marL="0" rtl="0" algn="l">
              <a:lnSpc>
                <a:spcPct val="100000"/>
              </a:lnSpc>
              <a:spcBef>
                <a:spcPts val="800"/>
              </a:spcBef>
              <a:spcAft>
                <a:spcPts val="0"/>
              </a:spcAft>
              <a:buNone/>
            </a:pPr>
            <a:r>
              <a:rPr lang="en-GB"/>
              <a:t>✓ Die Methode ist sehr flexibel und kann auf eine Vielzahl von verschiedenen Inhalten (Texte, Musik, Bilder etc.) angewendet werden.</a:t>
            </a:r>
            <a:endParaRPr/>
          </a:p>
          <a:p>
            <a:pPr indent="0" lvl="0" marL="0" rtl="0" algn="l">
              <a:lnSpc>
                <a:spcPct val="100000"/>
              </a:lnSpc>
              <a:spcBef>
                <a:spcPts val="800"/>
              </a:spcBef>
              <a:spcAft>
                <a:spcPts val="0"/>
              </a:spcAft>
              <a:buNone/>
            </a:pPr>
            <a:r>
              <a:rPr b="1" lang="en-GB"/>
              <a:t>Nachteile</a:t>
            </a:r>
            <a:endParaRPr b="1"/>
          </a:p>
          <a:p>
            <a:pPr indent="0" lvl="0" marL="0" rtl="0" algn="l">
              <a:lnSpc>
                <a:spcPct val="100000"/>
              </a:lnSpc>
              <a:spcBef>
                <a:spcPts val="1600"/>
              </a:spcBef>
              <a:spcAft>
                <a:spcPts val="0"/>
              </a:spcAft>
              <a:buNone/>
            </a:pPr>
            <a:r>
              <a:rPr lang="en-GB"/>
              <a:t>✗ Die Qualität der Inhaltsanalyse hängt von den untersuchten Inhalten ab. Sind sie relevant, authentisch, glaubwürdig und repräsentativ?</a:t>
            </a:r>
            <a:endParaRPr/>
          </a:p>
          <a:p>
            <a:pPr indent="0" lvl="0" marL="0" rtl="0" algn="l">
              <a:lnSpc>
                <a:spcPct val="100000"/>
              </a:lnSpc>
              <a:spcBef>
                <a:spcPts val="800"/>
              </a:spcBef>
              <a:spcAft>
                <a:spcPts val="0"/>
              </a:spcAft>
              <a:buNone/>
            </a:pPr>
            <a:r>
              <a:rPr lang="en-GB"/>
              <a:t>✗ Es ist schwierig, ‚Warum‘-Fragen zu beantworten. Bei einer qualitativen Inhaltsanalyse wird viel spekuliert.</a:t>
            </a:r>
            <a:endParaRPr/>
          </a:p>
          <a:p>
            <a:pPr indent="0" lvl="0" marL="0" rtl="0" algn="l">
              <a:lnSpc>
                <a:spcPct val="100000"/>
              </a:lnSpc>
              <a:spcBef>
                <a:spcPts val="800"/>
              </a:spcBef>
              <a:spcAft>
                <a:spcPts val="800"/>
              </a:spcAft>
              <a:buNone/>
            </a:pPr>
            <a:r>
              <a:rPr lang="en-GB"/>
              <a:t>✗ Es ist fast unmöglich, einen komplett objektiven Kodierleitfaden zu entwickeln.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g8d0f5d214b_12_3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2" name="Google Shape;222;g8d0f5d214b_12_3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g8d0f5d214b_12_3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7" name="Google Shape;227;g8d0f5d214b_12_3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GB"/>
              <a:t>Die 12. Auflage von Mayrings </a:t>
            </a:r>
            <a:r>
              <a:rPr i="1" lang="en-GB"/>
              <a:t>Qualitative Inhaltsanalyse. Grundlagen und Techniken </a:t>
            </a:r>
            <a:r>
              <a:rPr lang="en-GB"/>
              <a:t>erschien 2015. Sie dient als Basiswerk für die qualitative Inhaltsanalyse.</a:t>
            </a:r>
            <a:endParaRPr/>
          </a:p>
          <a:p>
            <a:pPr indent="-298450" lvl="0" marL="457200" rtl="0" algn="l">
              <a:spcBef>
                <a:spcPts val="0"/>
              </a:spcBef>
              <a:spcAft>
                <a:spcPts val="0"/>
              </a:spcAft>
              <a:buSzPts val="1100"/>
              <a:buChar char="●"/>
            </a:pPr>
            <a:r>
              <a:rPr lang="en-GB"/>
              <a:t>Zusätzlich gibt es den Begleitband </a:t>
            </a:r>
            <a:r>
              <a:rPr i="1" lang="en-GB"/>
              <a:t>Die Praxis der Qualitativen Inhaltsanalyse. </a:t>
            </a:r>
            <a:r>
              <a:rPr lang="en-GB"/>
              <a:t>In diesem werden Anwendungsbeispiele vorgestellt.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g8d0f5d214b_12_3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6" name="Google Shape;236;g8d0f5d214b_12_3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8d0f5d214b_12_2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8d0f5d214b_12_2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GB"/>
              <a:t>Die qualitative Inhaltsanalyse wurde entwickelt vom deutschen Psychologen Philipp Mayring.</a:t>
            </a:r>
            <a:endParaRPr/>
          </a:p>
          <a:p>
            <a:pPr indent="-298450" lvl="0" marL="457200" rtl="0" algn="l">
              <a:spcBef>
                <a:spcPts val="0"/>
              </a:spcBef>
              <a:spcAft>
                <a:spcPts val="0"/>
              </a:spcAft>
              <a:buSzPts val="1100"/>
              <a:buChar char="●"/>
            </a:pPr>
            <a:r>
              <a:rPr lang="en-GB"/>
              <a:t>Sie stellt ein Modell zur Analyse konkreter Fragestellungen bzw. eines konkreten Forschungsinteresses dar und besteht aus 5 Schritten.</a:t>
            </a:r>
            <a:endParaRPr/>
          </a:p>
          <a:p>
            <a:pPr indent="-298450" lvl="0" marL="457200" rtl="0" algn="l">
              <a:spcBef>
                <a:spcPts val="0"/>
              </a:spcBef>
              <a:spcAft>
                <a:spcPts val="0"/>
              </a:spcAft>
              <a:buSzPts val="1100"/>
              <a:buChar char="●"/>
            </a:pPr>
            <a:r>
              <a:rPr lang="en-GB"/>
              <a:t>Sie dient der systematischen Bearbeitung von Material, um das eigene Forschungsinteresse zu beantworten.</a:t>
            </a:r>
            <a:endParaRPr/>
          </a:p>
          <a:p>
            <a:pPr indent="-298450" lvl="0" marL="457200" rtl="0" algn="l">
              <a:spcBef>
                <a:spcPts val="0"/>
              </a:spcBef>
              <a:spcAft>
                <a:spcPts val="0"/>
              </a:spcAft>
              <a:buSzPts val="1100"/>
              <a:buChar char="●"/>
            </a:pPr>
            <a:r>
              <a:rPr lang="en-GB"/>
              <a:t>Es können neben Texten auch weitere Materialien wie Musik und Bilder analysiert werden.</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g8d0f5d214b_12_3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2" name="Google Shape;242;g8d0f5d214b_12_3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8d0f5d214b_12_2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8d0f5d214b_12_2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8d0f5d214b_12_2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8d0f5d214b_12_2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GB"/>
              <a:t>Ziel der qualitativen Auswertung ist es, Texte oder anderes Kommunikationsmaterial so auszuwerten, dass ein konkretes Forschungsinteresse beantwortet werden kann.</a:t>
            </a:r>
            <a:endParaRPr/>
          </a:p>
          <a:p>
            <a:pPr indent="-298450" lvl="0" marL="457200" rtl="0" algn="l">
              <a:spcBef>
                <a:spcPts val="0"/>
              </a:spcBef>
              <a:spcAft>
                <a:spcPts val="0"/>
              </a:spcAft>
              <a:buSzPts val="1100"/>
              <a:buChar char="●"/>
            </a:pPr>
            <a:r>
              <a:rPr lang="en-GB"/>
              <a:t>In der qualitativen Forschung ist es üblich, neue Theorien und/oder Thesen im Bereich der durchgeführten Forschung aufzustellen.</a:t>
            </a:r>
            <a:endParaRPr/>
          </a:p>
          <a:p>
            <a:pPr indent="-298450" lvl="0" marL="457200" rtl="0" algn="l">
              <a:spcBef>
                <a:spcPts val="0"/>
              </a:spcBef>
              <a:spcAft>
                <a:spcPts val="0"/>
              </a:spcAft>
              <a:buSzPts val="1100"/>
              <a:buChar char="●"/>
            </a:pPr>
            <a:r>
              <a:rPr lang="en-GB"/>
              <a:t>Um möglichst konkrete Ergebnisse zu erhalten, ist es wichtig, die Forschungsfrage möglichst spezifisch zu formulieren. Sie darf nicht zu weit gefasst sein.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8d0f5d214b_12_2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8d0f5d214b_12_2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8d0f5d214b_12_2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8d0f5d214b_12_2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GB"/>
              <a:t>Beide nun folgenden Beispiele beschäftigen sich mit der Berichterstattung in den Medien.</a:t>
            </a:r>
            <a:endParaRPr/>
          </a:p>
          <a:p>
            <a:pPr indent="-298450" lvl="0" marL="457200" rtl="0" algn="l">
              <a:spcBef>
                <a:spcPts val="0"/>
              </a:spcBef>
              <a:spcAft>
                <a:spcPts val="0"/>
              </a:spcAft>
              <a:buSzPts val="1100"/>
              <a:buChar char="●"/>
            </a:pPr>
            <a:r>
              <a:rPr lang="en-GB"/>
              <a:t>Das erste Beispiel beschäftigt sich mit der konkreten Frage, wie die Aufteilung der verschiedenen Nachrichtengruppen funktioniert. </a:t>
            </a:r>
            <a:br>
              <a:rPr lang="en-GB"/>
            </a:br>
            <a:r>
              <a:rPr lang="en-GB"/>
              <a:t>Die Forschungsfrage lautet: Finden Berichterstattungen über Prominente mehr Platz auf den Titelblättern deutscher Tageszeitungen als politische Berichterstattungen?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8d0f5d214b_12_2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8d0f5d214b_12_2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lang="en-GB"/>
              <a:t>Das zweite Beispiel befasst sich mit der Berichterstattung zu einer bestimmten Zeit. Die ausgewählten Zeitabschnitte hängen oft mit einer prägenden politischen Situation zusammen.</a:t>
            </a:r>
            <a:endParaRPr/>
          </a:p>
          <a:p>
            <a:pPr indent="-298450" lvl="0" marL="457200" rtl="0" algn="l">
              <a:lnSpc>
                <a:spcPct val="100000"/>
              </a:lnSpc>
              <a:spcBef>
                <a:spcPts val="0"/>
              </a:spcBef>
              <a:spcAft>
                <a:spcPts val="0"/>
              </a:spcAft>
              <a:buSzPts val="1100"/>
              <a:buChar char="●"/>
            </a:pPr>
            <a:r>
              <a:rPr lang="en-GB"/>
              <a:t>Die Forschungsfrage für die qualitative Inhaltsanalyse lautet in diesem Fall: Wie wurde zwischen 2007 und 2010 in amerikanischen Tageszeitungen über die Finanzkrise berichtet?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8d0f5d214b_12_2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8d0f5d214b_12_2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 name="Shape 8"/>
        <p:cNvGrpSpPr/>
        <p:nvPr/>
      </p:nvGrpSpPr>
      <p:grpSpPr>
        <a:xfrm>
          <a:off x="0" y="0"/>
          <a:ext cx="0" cy="0"/>
          <a:chOff x="0" y="0"/>
          <a:chExt cx="0" cy="0"/>
        </a:xfrm>
      </p:grpSpPr>
      <p:sp>
        <p:nvSpPr>
          <p:cNvPr id="9" name="Google Shape;9;p2"/>
          <p:cNvSpPr txBox="1"/>
          <p:nvPr>
            <p:ph type="ctrTitle"/>
          </p:nvPr>
        </p:nvSpPr>
        <p:spPr>
          <a:xfrm>
            <a:off x="972008" y="744575"/>
            <a:ext cx="72000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4800"/>
              <a:buNone/>
              <a:defRPr b="1"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0" name="Google Shape;10;p2"/>
          <p:cNvSpPr txBox="1"/>
          <p:nvPr>
            <p:ph idx="1" type="subTitle"/>
          </p:nvPr>
        </p:nvSpPr>
        <p:spPr>
          <a:xfrm>
            <a:off x="972000" y="2834125"/>
            <a:ext cx="72000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rgbClr val="707DA7"/>
              </a:buClr>
              <a:buSzPts val="2800"/>
              <a:buNone/>
              <a:defRPr sz="2800">
                <a:solidFill>
                  <a:srgbClr val="707DA7"/>
                </a:solidFill>
              </a:defRPr>
            </a:lvl1pPr>
            <a:lvl2pPr lvl="1" algn="ctr">
              <a:lnSpc>
                <a:spcPct val="100000"/>
              </a:lnSpc>
              <a:spcBef>
                <a:spcPts val="0"/>
              </a:spcBef>
              <a:spcAft>
                <a:spcPts val="0"/>
              </a:spcAft>
              <a:buClr>
                <a:srgbClr val="707DA7"/>
              </a:buClr>
              <a:buSzPts val="2800"/>
              <a:buNone/>
              <a:defRPr sz="2800">
                <a:solidFill>
                  <a:srgbClr val="707DA7"/>
                </a:solidFill>
              </a:defRPr>
            </a:lvl2pPr>
            <a:lvl3pPr lvl="2" algn="ctr">
              <a:lnSpc>
                <a:spcPct val="100000"/>
              </a:lnSpc>
              <a:spcBef>
                <a:spcPts val="0"/>
              </a:spcBef>
              <a:spcAft>
                <a:spcPts val="0"/>
              </a:spcAft>
              <a:buClr>
                <a:srgbClr val="707DA7"/>
              </a:buClr>
              <a:buSzPts val="2800"/>
              <a:buNone/>
              <a:defRPr sz="2800">
                <a:solidFill>
                  <a:srgbClr val="707DA7"/>
                </a:solidFill>
              </a:defRPr>
            </a:lvl3pPr>
            <a:lvl4pPr lvl="3" algn="ctr">
              <a:lnSpc>
                <a:spcPct val="100000"/>
              </a:lnSpc>
              <a:spcBef>
                <a:spcPts val="0"/>
              </a:spcBef>
              <a:spcAft>
                <a:spcPts val="0"/>
              </a:spcAft>
              <a:buClr>
                <a:srgbClr val="707DA7"/>
              </a:buClr>
              <a:buSzPts val="2800"/>
              <a:buNone/>
              <a:defRPr sz="2800">
                <a:solidFill>
                  <a:srgbClr val="707DA7"/>
                </a:solidFill>
              </a:defRPr>
            </a:lvl4pPr>
            <a:lvl5pPr lvl="4" algn="ctr">
              <a:lnSpc>
                <a:spcPct val="100000"/>
              </a:lnSpc>
              <a:spcBef>
                <a:spcPts val="0"/>
              </a:spcBef>
              <a:spcAft>
                <a:spcPts val="0"/>
              </a:spcAft>
              <a:buClr>
                <a:srgbClr val="707DA7"/>
              </a:buClr>
              <a:buSzPts val="2800"/>
              <a:buNone/>
              <a:defRPr sz="2800">
                <a:solidFill>
                  <a:srgbClr val="707DA7"/>
                </a:solidFill>
              </a:defRPr>
            </a:lvl5pPr>
            <a:lvl6pPr lvl="5" algn="ctr">
              <a:lnSpc>
                <a:spcPct val="100000"/>
              </a:lnSpc>
              <a:spcBef>
                <a:spcPts val="0"/>
              </a:spcBef>
              <a:spcAft>
                <a:spcPts val="0"/>
              </a:spcAft>
              <a:buClr>
                <a:srgbClr val="707DA7"/>
              </a:buClr>
              <a:buSzPts val="2800"/>
              <a:buNone/>
              <a:defRPr sz="2800">
                <a:solidFill>
                  <a:srgbClr val="707DA7"/>
                </a:solidFill>
              </a:defRPr>
            </a:lvl6pPr>
            <a:lvl7pPr lvl="6" algn="ctr">
              <a:lnSpc>
                <a:spcPct val="100000"/>
              </a:lnSpc>
              <a:spcBef>
                <a:spcPts val="0"/>
              </a:spcBef>
              <a:spcAft>
                <a:spcPts val="0"/>
              </a:spcAft>
              <a:buClr>
                <a:srgbClr val="707DA7"/>
              </a:buClr>
              <a:buSzPts val="2800"/>
              <a:buNone/>
              <a:defRPr sz="2800">
                <a:solidFill>
                  <a:srgbClr val="707DA7"/>
                </a:solidFill>
              </a:defRPr>
            </a:lvl7pPr>
            <a:lvl8pPr lvl="7" algn="ctr">
              <a:lnSpc>
                <a:spcPct val="100000"/>
              </a:lnSpc>
              <a:spcBef>
                <a:spcPts val="0"/>
              </a:spcBef>
              <a:spcAft>
                <a:spcPts val="0"/>
              </a:spcAft>
              <a:buClr>
                <a:srgbClr val="707DA7"/>
              </a:buClr>
              <a:buSzPts val="2800"/>
              <a:buNone/>
              <a:defRPr sz="2800">
                <a:solidFill>
                  <a:srgbClr val="707DA7"/>
                </a:solidFill>
              </a:defRPr>
            </a:lvl8pPr>
            <a:lvl9pPr lvl="8" algn="ctr">
              <a:lnSpc>
                <a:spcPct val="100000"/>
              </a:lnSpc>
              <a:spcBef>
                <a:spcPts val="0"/>
              </a:spcBef>
              <a:spcAft>
                <a:spcPts val="0"/>
              </a:spcAft>
              <a:buClr>
                <a:srgbClr val="707DA7"/>
              </a:buClr>
              <a:buSzPts val="2800"/>
              <a:buNone/>
              <a:defRPr sz="2800">
                <a:solidFill>
                  <a:srgbClr val="707DA7"/>
                </a:solidFill>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7" name="Shape 37"/>
        <p:cNvGrpSpPr/>
        <p:nvPr/>
      </p:nvGrpSpPr>
      <p:grpSpPr>
        <a:xfrm>
          <a:off x="0" y="0"/>
          <a:ext cx="0" cy="0"/>
          <a:chOff x="0" y="0"/>
          <a:chExt cx="0" cy="0"/>
        </a:xfrm>
      </p:grpSpPr>
      <p:sp>
        <p:nvSpPr>
          <p:cNvPr id="38" name="Google Shape;38;p11"/>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9" name="Google Shape;39;p11"/>
          <p:cNvSpPr txBox="1"/>
          <p:nvPr>
            <p:ph idx="1" type="body"/>
          </p:nvPr>
        </p:nvSpPr>
        <p:spPr>
          <a:xfrm>
            <a:off x="934075" y="1152475"/>
            <a:ext cx="32400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40" name="Google Shape;40;p11"/>
          <p:cNvSpPr txBox="1"/>
          <p:nvPr>
            <p:ph idx="2" type="body"/>
          </p:nvPr>
        </p:nvSpPr>
        <p:spPr>
          <a:xfrm>
            <a:off x="4894075" y="1152475"/>
            <a:ext cx="32400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1" name="Shape 41"/>
        <p:cNvGrpSpPr/>
        <p:nvPr/>
      </p:nvGrpSpPr>
      <p:grpSpPr>
        <a:xfrm>
          <a:off x="0" y="0"/>
          <a:ext cx="0" cy="0"/>
          <a:chOff x="0" y="0"/>
          <a:chExt cx="0" cy="0"/>
        </a:xfrm>
      </p:grpSpPr>
      <p:sp>
        <p:nvSpPr>
          <p:cNvPr id="42" name="Google Shape;42;p12"/>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dark)">
  <p:cSld name="TITLE_ONLY_1">
    <p:bg>
      <p:bgPr>
        <a:blipFill>
          <a:blip r:embed="rId2">
            <a:alphaModFix/>
          </a:blip>
          <a:stretch>
            <a:fillRect/>
          </a:stretch>
        </a:blipFill>
      </p:bgPr>
    </p:bg>
    <p:spTree>
      <p:nvGrpSpPr>
        <p:cNvPr id="43" name="Shape 43"/>
        <p:cNvGrpSpPr/>
        <p:nvPr/>
      </p:nvGrpSpPr>
      <p:grpSpPr>
        <a:xfrm>
          <a:off x="0" y="0"/>
          <a:ext cx="0" cy="0"/>
          <a:chOff x="0" y="0"/>
          <a:chExt cx="0" cy="0"/>
        </a:xfrm>
      </p:grpSpPr>
      <p:sp>
        <p:nvSpPr>
          <p:cNvPr id="44" name="Google Shape;44;p13"/>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1"/>
              </a:buClr>
              <a:buSzPts val="2800"/>
              <a:buNone/>
              <a:defRPr>
                <a:solidFill>
                  <a:schemeClr val="l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5" name="Shape 45"/>
        <p:cNvGrpSpPr/>
        <p:nvPr/>
      </p:nvGrpSpPr>
      <p:grpSpPr>
        <a:xfrm>
          <a:off x="0" y="0"/>
          <a:ext cx="0" cy="0"/>
          <a:chOff x="0" y="0"/>
          <a:chExt cx="0" cy="0"/>
        </a:xfrm>
      </p:grpSpPr>
      <p:sp>
        <p:nvSpPr>
          <p:cNvPr id="46" name="Google Shape;46;p14"/>
          <p:cNvSpPr txBox="1"/>
          <p:nvPr>
            <p:ph type="title"/>
          </p:nvPr>
        </p:nvSpPr>
        <p:spPr>
          <a:xfrm>
            <a:off x="972000" y="555600"/>
            <a:ext cx="3240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7" name="Google Shape;47;p14"/>
          <p:cNvSpPr txBox="1"/>
          <p:nvPr>
            <p:ph idx="1" type="body"/>
          </p:nvPr>
        </p:nvSpPr>
        <p:spPr>
          <a:xfrm>
            <a:off x="972000" y="1389600"/>
            <a:ext cx="3240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dark)">
  <p:cSld name="ONE_COLUMN_TEXT_1">
    <p:bg>
      <p:bgPr>
        <a:blipFill>
          <a:blip r:embed="rId2">
            <a:alphaModFix/>
          </a:blip>
          <a:stretch>
            <a:fillRect/>
          </a:stretch>
        </a:blipFill>
      </p:bgPr>
    </p:bg>
    <p:spTree>
      <p:nvGrpSpPr>
        <p:cNvPr id="48" name="Shape 48"/>
        <p:cNvGrpSpPr/>
        <p:nvPr/>
      </p:nvGrpSpPr>
      <p:grpSpPr>
        <a:xfrm>
          <a:off x="0" y="0"/>
          <a:ext cx="0" cy="0"/>
          <a:chOff x="0" y="0"/>
          <a:chExt cx="0" cy="0"/>
        </a:xfrm>
      </p:grpSpPr>
      <p:sp>
        <p:nvSpPr>
          <p:cNvPr id="49" name="Google Shape;49;p15"/>
          <p:cNvSpPr txBox="1"/>
          <p:nvPr>
            <p:ph type="title"/>
          </p:nvPr>
        </p:nvSpPr>
        <p:spPr>
          <a:xfrm>
            <a:off x="972000" y="555600"/>
            <a:ext cx="3240000" cy="755700"/>
          </a:xfrm>
          <a:prstGeom prst="rect">
            <a:avLst/>
          </a:prstGeom>
        </p:spPr>
        <p:txBody>
          <a:bodyPr anchorCtr="0" anchor="b" bIns="91425" lIns="91425" spcFirstLastPara="1" rIns="91425" wrap="square" tIns="91425">
            <a:noAutofit/>
          </a:bodyPr>
          <a:lstStyle>
            <a:lvl1pPr lvl="0" rtl="0">
              <a:spcBef>
                <a:spcPts val="0"/>
              </a:spcBef>
              <a:spcAft>
                <a:spcPts val="0"/>
              </a:spcAft>
              <a:buClr>
                <a:schemeClr val="lt1"/>
              </a:buClr>
              <a:buSzPts val="2400"/>
              <a:buNone/>
              <a:defRPr sz="2400">
                <a:solidFill>
                  <a:schemeClr val="lt1"/>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50" name="Google Shape;50;p15"/>
          <p:cNvSpPr txBox="1"/>
          <p:nvPr>
            <p:ph idx="1" type="body"/>
          </p:nvPr>
        </p:nvSpPr>
        <p:spPr>
          <a:xfrm>
            <a:off x="972000" y="1389600"/>
            <a:ext cx="3240000" cy="31794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Clr>
                <a:schemeClr val="lt1"/>
              </a:buClr>
              <a:buSzPts val="1200"/>
              <a:buChar char="●"/>
              <a:defRPr sz="1200">
                <a:solidFill>
                  <a:schemeClr val="lt1"/>
                </a:solidFill>
              </a:defRPr>
            </a:lvl1pPr>
            <a:lvl2pPr indent="-304800" lvl="1" marL="914400" rtl="0">
              <a:spcBef>
                <a:spcPts val="1600"/>
              </a:spcBef>
              <a:spcAft>
                <a:spcPts val="0"/>
              </a:spcAft>
              <a:buClr>
                <a:schemeClr val="lt1"/>
              </a:buClr>
              <a:buSzPts val="1200"/>
              <a:buChar char="○"/>
              <a:defRPr sz="1200">
                <a:solidFill>
                  <a:schemeClr val="lt1"/>
                </a:solidFill>
              </a:defRPr>
            </a:lvl2pPr>
            <a:lvl3pPr indent="-304800" lvl="2" marL="1371600" rtl="0">
              <a:spcBef>
                <a:spcPts val="1600"/>
              </a:spcBef>
              <a:spcAft>
                <a:spcPts val="0"/>
              </a:spcAft>
              <a:buClr>
                <a:schemeClr val="lt1"/>
              </a:buClr>
              <a:buSzPts val="1200"/>
              <a:buChar char="■"/>
              <a:defRPr sz="1200">
                <a:solidFill>
                  <a:schemeClr val="lt1"/>
                </a:solidFill>
              </a:defRPr>
            </a:lvl3pPr>
            <a:lvl4pPr indent="-304800" lvl="3" marL="1828800" rtl="0">
              <a:spcBef>
                <a:spcPts val="1600"/>
              </a:spcBef>
              <a:spcAft>
                <a:spcPts val="0"/>
              </a:spcAft>
              <a:buClr>
                <a:schemeClr val="lt1"/>
              </a:buClr>
              <a:buSzPts val="1200"/>
              <a:buChar char="●"/>
              <a:defRPr sz="1200">
                <a:solidFill>
                  <a:schemeClr val="lt1"/>
                </a:solidFill>
              </a:defRPr>
            </a:lvl4pPr>
            <a:lvl5pPr indent="-304800" lvl="4" marL="2286000" rtl="0">
              <a:spcBef>
                <a:spcPts val="1600"/>
              </a:spcBef>
              <a:spcAft>
                <a:spcPts val="0"/>
              </a:spcAft>
              <a:buClr>
                <a:schemeClr val="lt1"/>
              </a:buClr>
              <a:buSzPts val="1200"/>
              <a:buChar char="○"/>
              <a:defRPr sz="1200">
                <a:solidFill>
                  <a:schemeClr val="lt1"/>
                </a:solidFill>
              </a:defRPr>
            </a:lvl5pPr>
            <a:lvl6pPr indent="-304800" lvl="5" marL="2743200" rtl="0">
              <a:spcBef>
                <a:spcPts val="1600"/>
              </a:spcBef>
              <a:spcAft>
                <a:spcPts val="0"/>
              </a:spcAft>
              <a:buClr>
                <a:schemeClr val="lt1"/>
              </a:buClr>
              <a:buSzPts val="1200"/>
              <a:buChar char="■"/>
              <a:defRPr sz="1200">
                <a:solidFill>
                  <a:schemeClr val="lt1"/>
                </a:solidFill>
              </a:defRPr>
            </a:lvl6pPr>
            <a:lvl7pPr indent="-304800" lvl="6" marL="3200400" rtl="0">
              <a:spcBef>
                <a:spcPts val="1600"/>
              </a:spcBef>
              <a:spcAft>
                <a:spcPts val="0"/>
              </a:spcAft>
              <a:buClr>
                <a:schemeClr val="lt1"/>
              </a:buClr>
              <a:buSzPts val="1200"/>
              <a:buChar char="●"/>
              <a:defRPr sz="1200">
                <a:solidFill>
                  <a:schemeClr val="lt1"/>
                </a:solidFill>
              </a:defRPr>
            </a:lvl7pPr>
            <a:lvl8pPr indent="-304800" lvl="7" marL="3657600" rtl="0">
              <a:spcBef>
                <a:spcPts val="1600"/>
              </a:spcBef>
              <a:spcAft>
                <a:spcPts val="0"/>
              </a:spcAft>
              <a:buClr>
                <a:schemeClr val="lt1"/>
              </a:buClr>
              <a:buSzPts val="1200"/>
              <a:buChar char="○"/>
              <a:defRPr sz="1200">
                <a:solidFill>
                  <a:schemeClr val="lt1"/>
                </a:solidFill>
              </a:defRPr>
            </a:lvl8pPr>
            <a:lvl9pPr indent="-304800" lvl="8" marL="4114800" rtl="0">
              <a:spcBef>
                <a:spcPts val="1600"/>
              </a:spcBef>
              <a:spcAft>
                <a:spcPts val="1600"/>
              </a:spcAft>
              <a:buClr>
                <a:schemeClr val="lt1"/>
              </a:buClr>
              <a:buSzPts val="1200"/>
              <a:buChar char="■"/>
              <a:defRPr sz="1200">
                <a:solidFill>
                  <a:schemeClr val="lt1"/>
                </a:solidFill>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51" name="Shape 51"/>
        <p:cNvGrpSpPr/>
        <p:nvPr/>
      </p:nvGrpSpPr>
      <p:grpSpPr>
        <a:xfrm>
          <a:off x="0" y="0"/>
          <a:ext cx="0" cy="0"/>
          <a:chOff x="0" y="0"/>
          <a:chExt cx="0" cy="0"/>
        </a:xfrm>
      </p:grpSpPr>
      <p:sp>
        <p:nvSpPr>
          <p:cNvPr id="52" name="Google Shape;52;p16"/>
          <p:cNvSpPr/>
          <p:nvPr/>
        </p:nvSpPr>
        <p:spPr>
          <a:xfrm>
            <a:off x="4572000" y="-125"/>
            <a:ext cx="45720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16"/>
          <p:cNvSpPr txBox="1"/>
          <p:nvPr>
            <p:ph type="title"/>
          </p:nvPr>
        </p:nvSpPr>
        <p:spPr>
          <a:xfrm>
            <a:off x="488100" y="1233175"/>
            <a:ext cx="36000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2400"/>
              <a:buNone/>
              <a:defRPr sz="24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54" name="Google Shape;54;p16"/>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rgbClr val="707DA7"/>
              </a:buClr>
              <a:buSzPts val="1800"/>
              <a:buNone/>
              <a:defRPr>
                <a:solidFill>
                  <a:srgbClr val="707DA7"/>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55" name="Google Shape;55;p16"/>
          <p:cNvSpPr txBox="1"/>
          <p:nvPr>
            <p:ph idx="2" type="body"/>
          </p:nvPr>
        </p:nvSpPr>
        <p:spPr>
          <a:xfrm>
            <a:off x="5058000" y="724075"/>
            <a:ext cx="3600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6" name="Shape 56"/>
        <p:cNvGrpSpPr/>
        <p:nvPr/>
      </p:nvGrpSpPr>
      <p:grpSpPr>
        <a:xfrm>
          <a:off x="0" y="0"/>
          <a:ext cx="0" cy="0"/>
          <a:chOff x="0" y="0"/>
          <a:chExt cx="0" cy="0"/>
        </a:xfrm>
      </p:grpSpPr>
      <p:sp>
        <p:nvSpPr>
          <p:cNvPr id="57" name="Google Shape;57;p17"/>
          <p:cNvSpPr txBox="1"/>
          <p:nvPr>
            <p:ph idx="1" type="body"/>
          </p:nvPr>
        </p:nvSpPr>
        <p:spPr>
          <a:xfrm>
            <a:off x="972000" y="4230575"/>
            <a:ext cx="54000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dark)">
  <p:cSld name="CAPTION_ONLY_1">
    <p:bg>
      <p:bgPr>
        <a:blipFill>
          <a:blip r:embed="rId2">
            <a:alphaModFix/>
          </a:blip>
          <a:stretch>
            <a:fillRect/>
          </a:stretch>
        </a:blipFill>
      </p:bgPr>
    </p:bg>
    <p:spTree>
      <p:nvGrpSpPr>
        <p:cNvPr id="58" name="Shape 58"/>
        <p:cNvGrpSpPr/>
        <p:nvPr/>
      </p:nvGrpSpPr>
      <p:grpSpPr>
        <a:xfrm>
          <a:off x="0" y="0"/>
          <a:ext cx="0" cy="0"/>
          <a:chOff x="0" y="0"/>
          <a:chExt cx="0" cy="0"/>
        </a:xfrm>
      </p:grpSpPr>
      <p:sp>
        <p:nvSpPr>
          <p:cNvPr id="59" name="Google Shape;59;p18"/>
          <p:cNvSpPr txBox="1"/>
          <p:nvPr>
            <p:ph idx="1" type="body"/>
          </p:nvPr>
        </p:nvSpPr>
        <p:spPr>
          <a:xfrm>
            <a:off x="972000" y="4230575"/>
            <a:ext cx="5400000" cy="6051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Clr>
                <a:schemeClr val="lt1"/>
              </a:buClr>
              <a:buSzPts val="1800"/>
              <a:buNone/>
              <a:defRPr>
                <a:solidFill>
                  <a:schemeClr val="lt1"/>
                </a:solidFill>
              </a:defRPr>
            </a:lvl1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60" name="Shape 60"/>
        <p:cNvGrpSpPr/>
        <p:nvPr/>
      </p:nvGrpSpPr>
      <p:grpSpPr>
        <a:xfrm>
          <a:off x="0" y="0"/>
          <a:ext cx="0" cy="0"/>
          <a:chOff x="0" y="0"/>
          <a:chExt cx="0" cy="0"/>
        </a:xfrm>
      </p:grpSpPr>
      <p:sp>
        <p:nvSpPr>
          <p:cNvPr id="61" name="Google Shape;61;p19"/>
          <p:cNvSpPr txBox="1"/>
          <p:nvPr>
            <p:ph hasCustomPrompt="1" type="title"/>
          </p:nvPr>
        </p:nvSpPr>
        <p:spPr>
          <a:xfrm>
            <a:off x="972000" y="1106125"/>
            <a:ext cx="72000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62" name="Google Shape;62;p19"/>
          <p:cNvSpPr txBox="1"/>
          <p:nvPr>
            <p:ph idx="1" type="body"/>
          </p:nvPr>
        </p:nvSpPr>
        <p:spPr>
          <a:xfrm>
            <a:off x="972000" y="3152225"/>
            <a:ext cx="72000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Clr>
                <a:srgbClr val="707DA7"/>
              </a:buClr>
              <a:buSzPts val="1800"/>
              <a:buChar char="●"/>
              <a:defRPr>
                <a:solidFill>
                  <a:srgbClr val="707DA7"/>
                </a:solidFill>
              </a:defRPr>
            </a:lvl1pPr>
            <a:lvl2pPr indent="-317500" lvl="1" marL="914400" algn="ctr">
              <a:spcBef>
                <a:spcPts val="1600"/>
              </a:spcBef>
              <a:spcAft>
                <a:spcPts val="0"/>
              </a:spcAft>
              <a:buClr>
                <a:srgbClr val="707DA7"/>
              </a:buClr>
              <a:buSzPts val="1400"/>
              <a:buChar char="○"/>
              <a:defRPr>
                <a:solidFill>
                  <a:srgbClr val="707DA7"/>
                </a:solidFill>
              </a:defRPr>
            </a:lvl2pPr>
            <a:lvl3pPr indent="-317500" lvl="2" marL="1371600" algn="ctr">
              <a:spcBef>
                <a:spcPts val="1600"/>
              </a:spcBef>
              <a:spcAft>
                <a:spcPts val="0"/>
              </a:spcAft>
              <a:buClr>
                <a:srgbClr val="707DA7"/>
              </a:buClr>
              <a:buSzPts val="1400"/>
              <a:buChar char="■"/>
              <a:defRPr>
                <a:solidFill>
                  <a:srgbClr val="707DA7"/>
                </a:solidFill>
              </a:defRPr>
            </a:lvl3pPr>
            <a:lvl4pPr indent="-317500" lvl="3" marL="1828800" algn="ctr">
              <a:spcBef>
                <a:spcPts val="1600"/>
              </a:spcBef>
              <a:spcAft>
                <a:spcPts val="0"/>
              </a:spcAft>
              <a:buClr>
                <a:srgbClr val="707DA7"/>
              </a:buClr>
              <a:buSzPts val="1400"/>
              <a:buChar char="●"/>
              <a:defRPr>
                <a:solidFill>
                  <a:srgbClr val="707DA7"/>
                </a:solidFill>
              </a:defRPr>
            </a:lvl4pPr>
            <a:lvl5pPr indent="-317500" lvl="4" marL="2286000" algn="ctr">
              <a:spcBef>
                <a:spcPts val="1600"/>
              </a:spcBef>
              <a:spcAft>
                <a:spcPts val="0"/>
              </a:spcAft>
              <a:buClr>
                <a:srgbClr val="707DA7"/>
              </a:buClr>
              <a:buSzPts val="1400"/>
              <a:buChar char="○"/>
              <a:defRPr>
                <a:solidFill>
                  <a:srgbClr val="707DA7"/>
                </a:solidFill>
              </a:defRPr>
            </a:lvl5pPr>
            <a:lvl6pPr indent="-317500" lvl="5" marL="2743200" algn="ctr">
              <a:spcBef>
                <a:spcPts val="1600"/>
              </a:spcBef>
              <a:spcAft>
                <a:spcPts val="0"/>
              </a:spcAft>
              <a:buClr>
                <a:srgbClr val="707DA7"/>
              </a:buClr>
              <a:buSzPts val="1400"/>
              <a:buChar char="■"/>
              <a:defRPr>
                <a:solidFill>
                  <a:srgbClr val="707DA7"/>
                </a:solidFill>
              </a:defRPr>
            </a:lvl6pPr>
            <a:lvl7pPr indent="-317500" lvl="6" marL="3200400" algn="ctr">
              <a:spcBef>
                <a:spcPts val="1600"/>
              </a:spcBef>
              <a:spcAft>
                <a:spcPts val="0"/>
              </a:spcAft>
              <a:buClr>
                <a:srgbClr val="707DA7"/>
              </a:buClr>
              <a:buSzPts val="1400"/>
              <a:buChar char="●"/>
              <a:defRPr>
                <a:solidFill>
                  <a:srgbClr val="707DA7"/>
                </a:solidFill>
              </a:defRPr>
            </a:lvl7pPr>
            <a:lvl8pPr indent="-317500" lvl="7" marL="3657600" algn="ctr">
              <a:spcBef>
                <a:spcPts val="1600"/>
              </a:spcBef>
              <a:spcAft>
                <a:spcPts val="0"/>
              </a:spcAft>
              <a:buClr>
                <a:srgbClr val="707DA7"/>
              </a:buClr>
              <a:buSzPts val="1400"/>
              <a:buChar char="○"/>
              <a:defRPr>
                <a:solidFill>
                  <a:srgbClr val="707DA7"/>
                </a:solidFill>
              </a:defRPr>
            </a:lvl8pPr>
            <a:lvl9pPr indent="-317500" lvl="8" marL="4114800" algn="ctr">
              <a:spcBef>
                <a:spcPts val="1600"/>
              </a:spcBef>
              <a:spcAft>
                <a:spcPts val="1600"/>
              </a:spcAft>
              <a:buClr>
                <a:srgbClr val="707DA7"/>
              </a:buClr>
              <a:buSzPts val="1400"/>
              <a:buChar char="■"/>
              <a:defRPr>
                <a:solidFill>
                  <a:srgbClr val="707DA7"/>
                </a:solidFill>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dark)">
  <p:cSld name="BIG_NUMBER_1">
    <p:bg>
      <p:bgPr>
        <a:blipFill>
          <a:blip r:embed="rId2">
            <a:alphaModFix/>
          </a:blip>
          <a:stretch>
            <a:fillRect/>
          </a:stretch>
        </a:blipFill>
      </p:bgPr>
    </p:bg>
    <p:spTree>
      <p:nvGrpSpPr>
        <p:cNvPr id="63" name="Shape 63"/>
        <p:cNvGrpSpPr/>
        <p:nvPr/>
      </p:nvGrpSpPr>
      <p:grpSpPr>
        <a:xfrm>
          <a:off x="0" y="0"/>
          <a:ext cx="0" cy="0"/>
          <a:chOff x="0" y="0"/>
          <a:chExt cx="0" cy="0"/>
        </a:xfrm>
      </p:grpSpPr>
      <p:sp>
        <p:nvSpPr>
          <p:cNvPr id="64" name="Google Shape;64;p20"/>
          <p:cNvSpPr txBox="1"/>
          <p:nvPr>
            <p:ph hasCustomPrompt="1" type="title"/>
          </p:nvPr>
        </p:nvSpPr>
        <p:spPr>
          <a:xfrm>
            <a:off x="972000" y="1106125"/>
            <a:ext cx="7200000" cy="19635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lt1"/>
              </a:buClr>
              <a:buSzPts val="12000"/>
              <a:buNone/>
              <a:defRPr sz="12000">
                <a:solidFill>
                  <a:schemeClr val="lt1"/>
                </a:solidFill>
              </a:defRPr>
            </a:lvl1pPr>
            <a:lvl2pPr lvl="1" rtl="0" algn="ctr">
              <a:spcBef>
                <a:spcPts val="0"/>
              </a:spcBef>
              <a:spcAft>
                <a:spcPts val="0"/>
              </a:spcAft>
              <a:buClr>
                <a:schemeClr val="lt1"/>
              </a:buClr>
              <a:buSzPts val="12000"/>
              <a:buNone/>
              <a:defRPr sz="12000">
                <a:solidFill>
                  <a:schemeClr val="lt1"/>
                </a:solidFill>
              </a:defRPr>
            </a:lvl2pPr>
            <a:lvl3pPr lvl="2" rtl="0" algn="ctr">
              <a:spcBef>
                <a:spcPts val="0"/>
              </a:spcBef>
              <a:spcAft>
                <a:spcPts val="0"/>
              </a:spcAft>
              <a:buClr>
                <a:schemeClr val="lt1"/>
              </a:buClr>
              <a:buSzPts val="12000"/>
              <a:buNone/>
              <a:defRPr sz="12000">
                <a:solidFill>
                  <a:schemeClr val="lt1"/>
                </a:solidFill>
              </a:defRPr>
            </a:lvl3pPr>
            <a:lvl4pPr lvl="3" rtl="0" algn="ctr">
              <a:spcBef>
                <a:spcPts val="0"/>
              </a:spcBef>
              <a:spcAft>
                <a:spcPts val="0"/>
              </a:spcAft>
              <a:buClr>
                <a:schemeClr val="lt1"/>
              </a:buClr>
              <a:buSzPts val="12000"/>
              <a:buNone/>
              <a:defRPr sz="12000">
                <a:solidFill>
                  <a:schemeClr val="lt1"/>
                </a:solidFill>
              </a:defRPr>
            </a:lvl4pPr>
            <a:lvl5pPr lvl="4" rtl="0" algn="ctr">
              <a:spcBef>
                <a:spcPts val="0"/>
              </a:spcBef>
              <a:spcAft>
                <a:spcPts val="0"/>
              </a:spcAft>
              <a:buClr>
                <a:schemeClr val="lt1"/>
              </a:buClr>
              <a:buSzPts val="12000"/>
              <a:buNone/>
              <a:defRPr sz="12000">
                <a:solidFill>
                  <a:schemeClr val="lt1"/>
                </a:solidFill>
              </a:defRPr>
            </a:lvl5pPr>
            <a:lvl6pPr lvl="5" rtl="0" algn="ctr">
              <a:spcBef>
                <a:spcPts val="0"/>
              </a:spcBef>
              <a:spcAft>
                <a:spcPts val="0"/>
              </a:spcAft>
              <a:buClr>
                <a:schemeClr val="lt1"/>
              </a:buClr>
              <a:buSzPts val="12000"/>
              <a:buNone/>
              <a:defRPr sz="12000">
                <a:solidFill>
                  <a:schemeClr val="lt1"/>
                </a:solidFill>
              </a:defRPr>
            </a:lvl6pPr>
            <a:lvl7pPr lvl="6" rtl="0" algn="ctr">
              <a:spcBef>
                <a:spcPts val="0"/>
              </a:spcBef>
              <a:spcAft>
                <a:spcPts val="0"/>
              </a:spcAft>
              <a:buClr>
                <a:schemeClr val="lt1"/>
              </a:buClr>
              <a:buSzPts val="12000"/>
              <a:buNone/>
              <a:defRPr sz="12000">
                <a:solidFill>
                  <a:schemeClr val="lt1"/>
                </a:solidFill>
              </a:defRPr>
            </a:lvl7pPr>
            <a:lvl8pPr lvl="7" rtl="0" algn="ctr">
              <a:spcBef>
                <a:spcPts val="0"/>
              </a:spcBef>
              <a:spcAft>
                <a:spcPts val="0"/>
              </a:spcAft>
              <a:buClr>
                <a:schemeClr val="lt1"/>
              </a:buClr>
              <a:buSzPts val="12000"/>
              <a:buNone/>
              <a:defRPr sz="12000">
                <a:solidFill>
                  <a:schemeClr val="lt1"/>
                </a:solidFill>
              </a:defRPr>
            </a:lvl8pPr>
            <a:lvl9pPr lvl="8" rtl="0" algn="ctr">
              <a:spcBef>
                <a:spcPts val="0"/>
              </a:spcBef>
              <a:spcAft>
                <a:spcPts val="0"/>
              </a:spcAft>
              <a:buClr>
                <a:schemeClr val="lt1"/>
              </a:buClr>
              <a:buSzPts val="12000"/>
              <a:buNone/>
              <a:defRPr sz="12000">
                <a:solidFill>
                  <a:schemeClr val="lt1"/>
                </a:solidFill>
              </a:defRPr>
            </a:lvl9pPr>
          </a:lstStyle>
          <a:p>
            <a:r>
              <a:t>xx%</a:t>
            </a:r>
          </a:p>
        </p:txBody>
      </p:sp>
      <p:sp>
        <p:nvSpPr>
          <p:cNvPr id="65" name="Google Shape;65;p20"/>
          <p:cNvSpPr txBox="1"/>
          <p:nvPr>
            <p:ph idx="1" type="body"/>
          </p:nvPr>
        </p:nvSpPr>
        <p:spPr>
          <a:xfrm>
            <a:off x="972000" y="3152225"/>
            <a:ext cx="7200000" cy="13008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Clr>
                <a:schemeClr val="lt1"/>
              </a:buClr>
              <a:buSzPts val="1800"/>
              <a:buChar char="●"/>
              <a:defRPr>
                <a:solidFill>
                  <a:schemeClr val="lt1"/>
                </a:solidFill>
              </a:defRPr>
            </a:lvl1pPr>
            <a:lvl2pPr indent="-317500" lvl="1" marL="914400" rtl="0" algn="ctr">
              <a:spcBef>
                <a:spcPts val="1600"/>
              </a:spcBef>
              <a:spcAft>
                <a:spcPts val="0"/>
              </a:spcAft>
              <a:buClr>
                <a:schemeClr val="lt1"/>
              </a:buClr>
              <a:buSzPts val="1400"/>
              <a:buChar char="○"/>
              <a:defRPr>
                <a:solidFill>
                  <a:schemeClr val="lt1"/>
                </a:solidFill>
              </a:defRPr>
            </a:lvl2pPr>
            <a:lvl3pPr indent="-317500" lvl="2" marL="1371600" rtl="0" algn="ctr">
              <a:spcBef>
                <a:spcPts val="1600"/>
              </a:spcBef>
              <a:spcAft>
                <a:spcPts val="0"/>
              </a:spcAft>
              <a:buClr>
                <a:schemeClr val="lt1"/>
              </a:buClr>
              <a:buSzPts val="1400"/>
              <a:buChar char="■"/>
              <a:defRPr>
                <a:solidFill>
                  <a:schemeClr val="lt1"/>
                </a:solidFill>
              </a:defRPr>
            </a:lvl3pPr>
            <a:lvl4pPr indent="-317500" lvl="3" marL="1828800" rtl="0" algn="ctr">
              <a:spcBef>
                <a:spcPts val="1600"/>
              </a:spcBef>
              <a:spcAft>
                <a:spcPts val="0"/>
              </a:spcAft>
              <a:buClr>
                <a:schemeClr val="lt1"/>
              </a:buClr>
              <a:buSzPts val="1400"/>
              <a:buChar char="●"/>
              <a:defRPr>
                <a:solidFill>
                  <a:schemeClr val="lt1"/>
                </a:solidFill>
              </a:defRPr>
            </a:lvl4pPr>
            <a:lvl5pPr indent="-317500" lvl="4" marL="2286000" rtl="0" algn="ctr">
              <a:spcBef>
                <a:spcPts val="1600"/>
              </a:spcBef>
              <a:spcAft>
                <a:spcPts val="0"/>
              </a:spcAft>
              <a:buClr>
                <a:schemeClr val="lt1"/>
              </a:buClr>
              <a:buSzPts val="1400"/>
              <a:buChar char="○"/>
              <a:defRPr>
                <a:solidFill>
                  <a:schemeClr val="lt1"/>
                </a:solidFill>
              </a:defRPr>
            </a:lvl5pPr>
            <a:lvl6pPr indent="-317500" lvl="5" marL="2743200" rtl="0" algn="ctr">
              <a:spcBef>
                <a:spcPts val="1600"/>
              </a:spcBef>
              <a:spcAft>
                <a:spcPts val="0"/>
              </a:spcAft>
              <a:buClr>
                <a:schemeClr val="lt1"/>
              </a:buClr>
              <a:buSzPts val="1400"/>
              <a:buChar char="■"/>
              <a:defRPr>
                <a:solidFill>
                  <a:schemeClr val="lt1"/>
                </a:solidFill>
              </a:defRPr>
            </a:lvl6pPr>
            <a:lvl7pPr indent="-317500" lvl="6" marL="3200400" rtl="0" algn="ctr">
              <a:spcBef>
                <a:spcPts val="1600"/>
              </a:spcBef>
              <a:spcAft>
                <a:spcPts val="0"/>
              </a:spcAft>
              <a:buClr>
                <a:schemeClr val="lt1"/>
              </a:buClr>
              <a:buSzPts val="1400"/>
              <a:buChar char="●"/>
              <a:defRPr>
                <a:solidFill>
                  <a:schemeClr val="lt1"/>
                </a:solidFill>
              </a:defRPr>
            </a:lvl7pPr>
            <a:lvl8pPr indent="-317500" lvl="7" marL="3657600" rtl="0" algn="ctr">
              <a:spcBef>
                <a:spcPts val="1600"/>
              </a:spcBef>
              <a:spcAft>
                <a:spcPts val="0"/>
              </a:spcAft>
              <a:buClr>
                <a:schemeClr val="lt1"/>
              </a:buClr>
              <a:buSzPts val="1400"/>
              <a:buChar char="○"/>
              <a:defRPr>
                <a:solidFill>
                  <a:schemeClr val="lt1"/>
                </a:solidFill>
              </a:defRPr>
            </a:lvl8pPr>
            <a:lvl9pPr indent="-317500" lvl="8" marL="4114800" rtl="0" algn="ctr">
              <a:spcBef>
                <a:spcPts val="1600"/>
              </a:spcBef>
              <a:spcAft>
                <a:spcPts val="1600"/>
              </a:spcAft>
              <a:buClr>
                <a:schemeClr val="lt1"/>
              </a:buClr>
              <a:buSzPts val="1400"/>
              <a:buChar char="■"/>
              <a:defRPr>
                <a:solidFill>
                  <a:schemeClr val="lt1"/>
                </a:solidFil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dark)">
  <p:cSld name="TITLE_2">
    <p:bg>
      <p:bgPr>
        <a:blipFill>
          <a:blip r:embed="rId2">
            <a:alphaModFix/>
          </a:blip>
          <a:stretch>
            <a:fillRect/>
          </a:stretch>
        </a:blipFill>
      </p:bgPr>
    </p:bg>
    <p:spTree>
      <p:nvGrpSpPr>
        <p:cNvPr id="11" name="Shape 11"/>
        <p:cNvGrpSpPr/>
        <p:nvPr/>
      </p:nvGrpSpPr>
      <p:grpSpPr>
        <a:xfrm>
          <a:off x="0" y="0"/>
          <a:ext cx="0" cy="0"/>
          <a:chOff x="0" y="0"/>
          <a:chExt cx="0" cy="0"/>
        </a:xfrm>
      </p:grpSpPr>
      <p:sp>
        <p:nvSpPr>
          <p:cNvPr id="12" name="Google Shape;12;p3"/>
          <p:cNvSpPr txBox="1"/>
          <p:nvPr>
            <p:ph type="ctrTitle"/>
          </p:nvPr>
        </p:nvSpPr>
        <p:spPr>
          <a:xfrm>
            <a:off x="972008" y="744575"/>
            <a:ext cx="7200000" cy="20526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lt1"/>
              </a:buClr>
              <a:buSzPts val="4800"/>
              <a:buNone/>
              <a:defRPr b="1" sz="4800">
                <a:solidFill>
                  <a:schemeClr val="lt1"/>
                </a:solidFill>
              </a:defRPr>
            </a:lvl1pPr>
            <a:lvl2pPr lvl="1" rtl="0" algn="ctr">
              <a:spcBef>
                <a:spcPts val="0"/>
              </a:spcBef>
              <a:spcAft>
                <a:spcPts val="0"/>
              </a:spcAft>
              <a:buSzPts val="4800"/>
              <a:buNone/>
              <a:defRPr sz="4800"/>
            </a:lvl2pPr>
            <a:lvl3pPr lvl="2" rtl="0" algn="ctr">
              <a:spcBef>
                <a:spcPts val="0"/>
              </a:spcBef>
              <a:spcAft>
                <a:spcPts val="0"/>
              </a:spcAft>
              <a:buSzPts val="4800"/>
              <a:buNone/>
              <a:defRPr sz="4800"/>
            </a:lvl3pPr>
            <a:lvl4pPr lvl="3" rtl="0" algn="ctr">
              <a:spcBef>
                <a:spcPts val="0"/>
              </a:spcBef>
              <a:spcAft>
                <a:spcPts val="0"/>
              </a:spcAft>
              <a:buSzPts val="4800"/>
              <a:buNone/>
              <a:defRPr sz="4800"/>
            </a:lvl4pPr>
            <a:lvl5pPr lvl="4" rtl="0" algn="ctr">
              <a:spcBef>
                <a:spcPts val="0"/>
              </a:spcBef>
              <a:spcAft>
                <a:spcPts val="0"/>
              </a:spcAft>
              <a:buSzPts val="4800"/>
              <a:buNone/>
              <a:defRPr sz="4800"/>
            </a:lvl5pPr>
            <a:lvl6pPr lvl="5" rtl="0" algn="ctr">
              <a:spcBef>
                <a:spcPts val="0"/>
              </a:spcBef>
              <a:spcAft>
                <a:spcPts val="0"/>
              </a:spcAft>
              <a:buSzPts val="4800"/>
              <a:buNone/>
              <a:defRPr sz="4800"/>
            </a:lvl6pPr>
            <a:lvl7pPr lvl="6" rtl="0" algn="ctr">
              <a:spcBef>
                <a:spcPts val="0"/>
              </a:spcBef>
              <a:spcAft>
                <a:spcPts val="0"/>
              </a:spcAft>
              <a:buSzPts val="4800"/>
              <a:buNone/>
              <a:defRPr sz="4800"/>
            </a:lvl7pPr>
            <a:lvl8pPr lvl="7" rtl="0" algn="ctr">
              <a:spcBef>
                <a:spcPts val="0"/>
              </a:spcBef>
              <a:spcAft>
                <a:spcPts val="0"/>
              </a:spcAft>
              <a:buSzPts val="4800"/>
              <a:buNone/>
              <a:defRPr sz="4800"/>
            </a:lvl8pPr>
            <a:lvl9pPr lvl="8" rtl="0" algn="ctr">
              <a:spcBef>
                <a:spcPts val="0"/>
              </a:spcBef>
              <a:spcAft>
                <a:spcPts val="0"/>
              </a:spcAft>
              <a:buSzPts val="4800"/>
              <a:buNone/>
              <a:defRPr sz="4800"/>
            </a:lvl9pPr>
          </a:lstStyle>
          <a:p/>
        </p:txBody>
      </p:sp>
      <p:sp>
        <p:nvSpPr>
          <p:cNvPr id="13" name="Google Shape;13;p3"/>
          <p:cNvSpPr txBox="1"/>
          <p:nvPr>
            <p:ph idx="1" type="subTitle"/>
          </p:nvPr>
        </p:nvSpPr>
        <p:spPr>
          <a:xfrm>
            <a:off x="972000" y="2834125"/>
            <a:ext cx="7200000" cy="79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1"/>
              </a:buClr>
              <a:buSzPts val="2800"/>
              <a:buNone/>
              <a:defRPr sz="2800">
                <a:solidFill>
                  <a:schemeClr val="lt1"/>
                </a:solidFill>
              </a:defRPr>
            </a:lvl1pPr>
            <a:lvl2pPr lvl="1" rtl="0" algn="ctr">
              <a:lnSpc>
                <a:spcPct val="100000"/>
              </a:lnSpc>
              <a:spcBef>
                <a:spcPts val="0"/>
              </a:spcBef>
              <a:spcAft>
                <a:spcPts val="0"/>
              </a:spcAft>
              <a:buClr>
                <a:srgbClr val="707DA7"/>
              </a:buClr>
              <a:buSzPts val="2800"/>
              <a:buNone/>
              <a:defRPr sz="2800">
                <a:solidFill>
                  <a:srgbClr val="707DA7"/>
                </a:solidFill>
              </a:defRPr>
            </a:lvl2pPr>
            <a:lvl3pPr lvl="2" rtl="0" algn="ctr">
              <a:lnSpc>
                <a:spcPct val="100000"/>
              </a:lnSpc>
              <a:spcBef>
                <a:spcPts val="0"/>
              </a:spcBef>
              <a:spcAft>
                <a:spcPts val="0"/>
              </a:spcAft>
              <a:buClr>
                <a:srgbClr val="707DA7"/>
              </a:buClr>
              <a:buSzPts val="2800"/>
              <a:buNone/>
              <a:defRPr sz="2800">
                <a:solidFill>
                  <a:srgbClr val="707DA7"/>
                </a:solidFill>
              </a:defRPr>
            </a:lvl3pPr>
            <a:lvl4pPr lvl="3" rtl="0" algn="ctr">
              <a:lnSpc>
                <a:spcPct val="100000"/>
              </a:lnSpc>
              <a:spcBef>
                <a:spcPts val="0"/>
              </a:spcBef>
              <a:spcAft>
                <a:spcPts val="0"/>
              </a:spcAft>
              <a:buClr>
                <a:srgbClr val="707DA7"/>
              </a:buClr>
              <a:buSzPts val="2800"/>
              <a:buNone/>
              <a:defRPr sz="2800">
                <a:solidFill>
                  <a:srgbClr val="707DA7"/>
                </a:solidFill>
              </a:defRPr>
            </a:lvl4pPr>
            <a:lvl5pPr lvl="4" rtl="0" algn="ctr">
              <a:lnSpc>
                <a:spcPct val="100000"/>
              </a:lnSpc>
              <a:spcBef>
                <a:spcPts val="0"/>
              </a:spcBef>
              <a:spcAft>
                <a:spcPts val="0"/>
              </a:spcAft>
              <a:buClr>
                <a:srgbClr val="707DA7"/>
              </a:buClr>
              <a:buSzPts val="2800"/>
              <a:buNone/>
              <a:defRPr sz="2800">
                <a:solidFill>
                  <a:srgbClr val="707DA7"/>
                </a:solidFill>
              </a:defRPr>
            </a:lvl5pPr>
            <a:lvl6pPr lvl="5" rtl="0" algn="ctr">
              <a:lnSpc>
                <a:spcPct val="100000"/>
              </a:lnSpc>
              <a:spcBef>
                <a:spcPts val="0"/>
              </a:spcBef>
              <a:spcAft>
                <a:spcPts val="0"/>
              </a:spcAft>
              <a:buClr>
                <a:srgbClr val="707DA7"/>
              </a:buClr>
              <a:buSzPts val="2800"/>
              <a:buNone/>
              <a:defRPr sz="2800">
                <a:solidFill>
                  <a:srgbClr val="707DA7"/>
                </a:solidFill>
              </a:defRPr>
            </a:lvl6pPr>
            <a:lvl7pPr lvl="6" rtl="0" algn="ctr">
              <a:lnSpc>
                <a:spcPct val="100000"/>
              </a:lnSpc>
              <a:spcBef>
                <a:spcPts val="0"/>
              </a:spcBef>
              <a:spcAft>
                <a:spcPts val="0"/>
              </a:spcAft>
              <a:buClr>
                <a:srgbClr val="707DA7"/>
              </a:buClr>
              <a:buSzPts val="2800"/>
              <a:buNone/>
              <a:defRPr sz="2800">
                <a:solidFill>
                  <a:srgbClr val="707DA7"/>
                </a:solidFill>
              </a:defRPr>
            </a:lvl7pPr>
            <a:lvl8pPr lvl="7" rtl="0" algn="ctr">
              <a:lnSpc>
                <a:spcPct val="100000"/>
              </a:lnSpc>
              <a:spcBef>
                <a:spcPts val="0"/>
              </a:spcBef>
              <a:spcAft>
                <a:spcPts val="0"/>
              </a:spcAft>
              <a:buClr>
                <a:srgbClr val="707DA7"/>
              </a:buClr>
              <a:buSzPts val="2800"/>
              <a:buNone/>
              <a:defRPr sz="2800">
                <a:solidFill>
                  <a:srgbClr val="707DA7"/>
                </a:solidFill>
              </a:defRPr>
            </a:lvl8pPr>
            <a:lvl9pPr lvl="8" rtl="0" algn="ctr">
              <a:lnSpc>
                <a:spcPct val="100000"/>
              </a:lnSpc>
              <a:spcBef>
                <a:spcPts val="0"/>
              </a:spcBef>
              <a:spcAft>
                <a:spcPts val="0"/>
              </a:spcAft>
              <a:buClr>
                <a:srgbClr val="707DA7"/>
              </a:buClr>
              <a:buSzPts val="2800"/>
              <a:buNone/>
              <a:defRPr sz="2800">
                <a:solidFill>
                  <a:srgbClr val="707DA7"/>
                </a:solidFill>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6" name="Shape 66"/>
        <p:cNvGrpSpPr/>
        <p:nvPr/>
      </p:nvGrpSpPr>
      <p:grpSpPr>
        <a:xfrm>
          <a:off x="0" y="0"/>
          <a:ext cx="0" cy="0"/>
          <a:chOff x="0" y="0"/>
          <a:chExt cx="0" cy="0"/>
        </a:xfrm>
      </p:grpSpPr>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dark)">
  <p:cSld name="BLANK_1">
    <p:bg>
      <p:bgPr>
        <a:blipFill>
          <a:blip r:embed="rId2">
            <a:alphaModFix/>
          </a:blip>
          <a:stretch>
            <a:fillRect/>
          </a:stretch>
        </a:blipFill>
      </p:bgPr>
    </p:bg>
    <p:spTree>
      <p:nvGrpSpPr>
        <p:cNvPr id="67" name="Shape 67"/>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with Scotty">
  <p:cSld name="TITLE_1">
    <p:bg>
      <p:bgPr>
        <a:blipFill>
          <a:blip r:embed="rId2">
            <a:alphaModFix/>
          </a:blip>
          <a:stretch>
            <a:fillRect/>
          </a:stretch>
        </a:blipFill>
      </p:bgPr>
    </p:bg>
    <p:spTree>
      <p:nvGrpSpPr>
        <p:cNvPr id="14" name="Shape 14"/>
        <p:cNvGrpSpPr/>
        <p:nvPr/>
      </p:nvGrpSpPr>
      <p:grpSpPr>
        <a:xfrm>
          <a:off x="0" y="0"/>
          <a:ext cx="0" cy="0"/>
          <a:chOff x="0" y="0"/>
          <a:chExt cx="0" cy="0"/>
        </a:xfrm>
      </p:grpSpPr>
      <p:sp>
        <p:nvSpPr>
          <p:cNvPr id="15" name="Google Shape;15;p4"/>
          <p:cNvSpPr txBox="1"/>
          <p:nvPr>
            <p:ph type="ctrTitle"/>
          </p:nvPr>
        </p:nvSpPr>
        <p:spPr>
          <a:xfrm>
            <a:off x="732925" y="1545450"/>
            <a:ext cx="4320000" cy="20526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4800"/>
              <a:buNone/>
              <a:defRPr b="1" sz="4800"/>
            </a:lvl1pPr>
            <a:lvl2pPr lvl="1" rtl="0" algn="ctr">
              <a:spcBef>
                <a:spcPts val="0"/>
              </a:spcBef>
              <a:spcAft>
                <a:spcPts val="0"/>
              </a:spcAft>
              <a:buSzPts val="4800"/>
              <a:buNone/>
              <a:defRPr sz="4800"/>
            </a:lvl2pPr>
            <a:lvl3pPr lvl="2" rtl="0" algn="ctr">
              <a:spcBef>
                <a:spcPts val="0"/>
              </a:spcBef>
              <a:spcAft>
                <a:spcPts val="0"/>
              </a:spcAft>
              <a:buSzPts val="4800"/>
              <a:buNone/>
              <a:defRPr sz="4800"/>
            </a:lvl3pPr>
            <a:lvl4pPr lvl="3" rtl="0" algn="ctr">
              <a:spcBef>
                <a:spcPts val="0"/>
              </a:spcBef>
              <a:spcAft>
                <a:spcPts val="0"/>
              </a:spcAft>
              <a:buSzPts val="4800"/>
              <a:buNone/>
              <a:defRPr sz="4800"/>
            </a:lvl4pPr>
            <a:lvl5pPr lvl="4" rtl="0" algn="ctr">
              <a:spcBef>
                <a:spcPts val="0"/>
              </a:spcBef>
              <a:spcAft>
                <a:spcPts val="0"/>
              </a:spcAft>
              <a:buSzPts val="4800"/>
              <a:buNone/>
              <a:defRPr sz="4800"/>
            </a:lvl5pPr>
            <a:lvl6pPr lvl="5" rtl="0" algn="ctr">
              <a:spcBef>
                <a:spcPts val="0"/>
              </a:spcBef>
              <a:spcAft>
                <a:spcPts val="0"/>
              </a:spcAft>
              <a:buSzPts val="4800"/>
              <a:buNone/>
              <a:defRPr sz="4800"/>
            </a:lvl6pPr>
            <a:lvl7pPr lvl="6" rtl="0" algn="ctr">
              <a:spcBef>
                <a:spcPts val="0"/>
              </a:spcBef>
              <a:spcAft>
                <a:spcPts val="0"/>
              </a:spcAft>
              <a:buSzPts val="4800"/>
              <a:buNone/>
              <a:defRPr sz="4800"/>
            </a:lvl7pPr>
            <a:lvl8pPr lvl="7" rtl="0" algn="ctr">
              <a:spcBef>
                <a:spcPts val="0"/>
              </a:spcBef>
              <a:spcAft>
                <a:spcPts val="0"/>
              </a:spcAft>
              <a:buSzPts val="4800"/>
              <a:buNone/>
              <a:defRPr sz="4800"/>
            </a:lvl8pPr>
            <a:lvl9pPr lvl="8" rtl="0" algn="ctr">
              <a:spcBef>
                <a:spcPts val="0"/>
              </a:spcBef>
              <a:spcAft>
                <a:spcPts val="0"/>
              </a:spcAft>
              <a:buSzPts val="4800"/>
              <a:buNone/>
              <a:defRPr sz="4800"/>
            </a:lvl9pPr>
          </a:lstStyle>
          <a:p/>
        </p:txBody>
      </p:sp>
      <p:pic>
        <p:nvPicPr>
          <p:cNvPr id="16" name="Google Shape;16;p4"/>
          <p:cNvPicPr preferRelativeResize="0"/>
          <p:nvPr/>
        </p:nvPicPr>
        <p:blipFill>
          <a:blip r:embed="rId3">
            <a:alphaModFix/>
          </a:blip>
          <a:stretch>
            <a:fillRect/>
          </a:stretch>
        </p:blipFill>
        <p:spPr>
          <a:xfrm>
            <a:off x="5170425" y="454775"/>
            <a:ext cx="3445475" cy="6244552"/>
          </a:xfrm>
          <a:prstGeom prst="rect">
            <a:avLst/>
          </a:prstGeom>
          <a:noFill/>
          <a:ln>
            <a:noFill/>
          </a:ln>
        </p:spPr>
      </p:pic>
      <p:sp>
        <p:nvSpPr>
          <p:cNvPr id="17" name="Google Shape;17;p4"/>
          <p:cNvSpPr txBox="1"/>
          <p:nvPr>
            <p:ph idx="1" type="subTitle"/>
          </p:nvPr>
        </p:nvSpPr>
        <p:spPr>
          <a:xfrm rot="-449582">
            <a:off x="5658998" y="2283747"/>
            <a:ext cx="2861838" cy="501423"/>
          </a:xfrm>
          <a:prstGeom prst="rect">
            <a:avLst/>
          </a:prstGeom>
        </p:spPr>
        <p:txBody>
          <a:bodyPr anchorCtr="0" anchor="b" bIns="0" lIns="91425" spcFirstLastPara="1" rIns="91425" wrap="square" tIns="91425">
            <a:noAutofit/>
          </a:bodyPr>
          <a:lstStyle>
            <a:lvl1pPr lvl="0" algn="ctr">
              <a:spcBef>
                <a:spcPts val="0"/>
              </a:spcBef>
              <a:spcAft>
                <a:spcPts val="0"/>
              </a:spcAft>
              <a:buNone/>
              <a:defRPr b="1"/>
            </a:lvl1pPr>
            <a:lvl2pPr lvl="1" algn="ctr">
              <a:spcBef>
                <a:spcPts val="0"/>
              </a:spcBef>
              <a:spcAft>
                <a:spcPts val="0"/>
              </a:spcAft>
              <a:buNone/>
              <a:defRPr b="1"/>
            </a:lvl2pPr>
            <a:lvl3pPr lvl="2" algn="ctr">
              <a:spcBef>
                <a:spcPts val="0"/>
              </a:spcBef>
              <a:spcAft>
                <a:spcPts val="0"/>
              </a:spcAft>
              <a:buNone/>
              <a:defRPr b="1"/>
            </a:lvl3pPr>
            <a:lvl4pPr lvl="3" algn="ctr">
              <a:spcBef>
                <a:spcPts val="0"/>
              </a:spcBef>
              <a:spcAft>
                <a:spcPts val="0"/>
              </a:spcAft>
              <a:buNone/>
              <a:defRPr b="1"/>
            </a:lvl4pPr>
            <a:lvl5pPr lvl="4" algn="ctr">
              <a:spcBef>
                <a:spcPts val="0"/>
              </a:spcBef>
              <a:spcAft>
                <a:spcPts val="0"/>
              </a:spcAft>
              <a:buNone/>
              <a:defRPr b="1"/>
            </a:lvl5pPr>
            <a:lvl6pPr lvl="5" algn="ctr">
              <a:spcBef>
                <a:spcPts val="0"/>
              </a:spcBef>
              <a:spcAft>
                <a:spcPts val="0"/>
              </a:spcAft>
              <a:buNone/>
              <a:defRPr b="1"/>
            </a:lvl6pPr>
            <a:lvl7pPr lvl="6" algn="ctr">
              <a:spcBef>
                <a:spcPts val="0"/>
              </a:spcBef>
              <a:spcAft>
                <a:spcPts val="0"/>
              </a:spcAft>
              <a:buNone/>
              <a:defRPr b="1"/>
            </a:lvl7pPr>
            <a:lvl8pPr lvl="7" algn="ctr">
              <a:spcBef>
                <a:spcPts val="0"/>
              </a:spcBef>
              <a:spcAft>
                <a:spcPts val="0"/>
              </a:spcAft>
              <a:buNone/>
              <a:defRPr b="1"/>
            </a:lvl8pPr>
            <a:lvl9pPr lvl="8" algn="ctr">
              <a:spcBef>
                <a:spcPts val="0"/>
              </a:spcBef>
              <a:spcAft>
                <a:spcPts val="0"/>
              </a:spcAft>
              <a:buNone/>
              <a:defRPr b="1"/>
            </a:lvl9pPr>
          </a:lstStyle>
          <a:p/>
        </p:txBody>
      </p:sp>
      <p:sp>
        <p:nvSpPr>
          <p:cNvPr id="18" name="Google Shape;18;p4"/>
          <p:cNvSpPr txBox="1"/>
          <p:nvPr>
            <p:ph idx="2" type="subTitle"/>
          </p:nvPr>
        </p:nvSpPr>
        <p:spPr>
          <a:xfrm rot="-449892">
            <a:off x="5695787" y="2800290"/>
            <a:ext cx="2862175" cy="474779"/>
          </a:xfrm>
          <a:prstGeom prst="rect">
            <a:avLst/>
          </a:prstGeom>
        </p:spPr>
        <p:txBody>
          <a:bodyPr anchorCtr="0" anchor="t" bIns="91425" lIns="91425" spcFirstLastPara="1" rIns="91425" wrap="square" tIns="0">
            <a:noAutofit/>
          </a:bodyPr>
          <a:lstStyle>
            <a:lvl1pPr lvl="0" rtl="0" algn="ctr">
              <a:spcBef>
                <a:spcPts val="0"/>
              </a:spcBef>
              <a:spcAft>
                <a:spcPts val="0"/>
              </a:spcAft>
              <a:buNone/>
              <a:defRPr sz="1400">
                <a:solidFill>
                  <a:srgbClr val="707DA7"/>
                </a:solidFill>
              </a:defRPr>
            </a:lvl1pPr>
            <a:lvl2pPr lvl="1" rtl="0" algn="ctr">
              <a:spcBef>
                <a:spcPts val="0"/>
              </a:spcBef>
              <a:spcAft>
                <a:spcPts val="0"/>
              </a:spcAft>
              <a:buNone/>
              <a:defRPr sz="1400">
                <a:solidFill>
                  <a:srgbClr val="707DA7"/>
                </a:solidFill>
              </a:defRPr>
            </a:lvl2pPr>
            <a:lvl3pPr lvl="2" rtl="0" algn="ctr">
              <a:spcBef>
                <a:spcPts val="0"/>
              </a:spcBef>
              <a:spcAft>
                <a:spcPts val="0"/>
              </a:spcAft>
              <a:buNone/>
              <a:defRPr sz="1400">
                <a:solidFill>
                  <a:srgbClr val="707DA7"/>
                </a:solidFill>
              </a:defRPr>
            </a:lvl3pPr>
            <a:lvl4pPr lvl="3" rtl="0" algn="ctr">
              <a:spcBef>
                <a:spcPts val="0"/>
              </a:spcBef>
              <a:spcAft>
                <a:spcPts val="0"/>
              </a:spcAft>
              <a:buNone/>
              <a:defRPr sz="1400">
                <a:solidFill>
                  <a:srgbClr val="707DA7"/>
                </a:solidFill>
              </a:defRPr>
            </a:lvl4pPr>
            <a:lvl5pPr lvl="4" rtl="0" algn="ctr">
              <a:spcBef>
                <a:spcPts val="0"/>
              </a:spcBef>
              <a:spcAft>
                <a:spcPts val="0"/>
              </a:spcAft>
              <a:buNone/>
              <a:defRPr sz="1400">
                <a:solidFill>
                  <a:srgbClr val="707DA7"/>
                </a:solidFill>
              </a:defRPr>
            </a:lvl5pPr>
            <a:lvl6pPr lvl="5" rtl="0" algn="ctr">
              <a:spcBef>
                <a:spcPts val="0"/>
              </a:spcBef>
              <a:spcAft>
                <a:spcPts val="0"/>
              </a:spcAft>
              <a:buNone/>
              <a:defRPr sz="1400">
                <a:solidFill>
                  <a:srgbClr val="707DA7"/>
                </a:solidFill>
              </a:defRPr>
            </a:lvl6pPr>
            <a:lvl7pPr lvl="6" rtl="0" algn="ctr">
              <a:spcBef>
                <a:spcPts val="0"/>
              </a:spcBef>
              <a:spcAft>
                <a:spcPts val="0"/>
              </a:spcAft>
              <a:buNone/>
              <a:defRPr sz="1400">
                <a:solidFill>
                  <a:srgbClr val="707DA7"/>
                </a:solidFill>
              </a:defRPr>
            </a:lvl7pPr>
            <a:lvl8pPr lvl="7" rtl="0" algn="ctr">
              <a:spcBef>
                <a:spcPts val="0"/>
              </a:spcBef>
              <a:spcAft>
                <a:spcPts val="0"/>
              </a:spcAft>
              <a:buNone/>
              <a:defRPr sz="1400">
                <a:solidFill>
                  <a:srgbClr val="707DA7"/>
                </a:solidFill>
              </a:defRPr>
            </a:lvl8pPr>
            <a:lvl9pPr lvl="8" rtl="0" algn="ctr">
              <a:spcBef>
                <a:spcPts val="0"/>
              </a:spcBef>
              <a:spcAft>
                <a:spcPts val="0"/>
              </a:spcAft>
              <a:buNone/>
              <a:defRPr sz="1400">
                <a:solidFill>
                  <a:srgbClr val="707DA7"/>
                </a:solidFil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9" name="Shape 19"/>
        <p:cNvGrpSpPr/>
        <p:nvPr/>
      </p:nvGrpSpPr>
      <p:grpSpPr>
        <a:xfrm>
          <a:off x="0" y="0"/>
          <a:ext cx="0" cy="0"/>
          <a:chOff x="0" y="0"/>
          <a:chExt cx="0" cy="0"/>
        </a:xfrm>
      </p:grpSpPr>
      <p:sp>
        <p:nvSpPr>
          <p:cNvPr id="20" name="Google Shape;20;p5"/>
          <p:cNvSpPr txBox="1"/>
          <p:nvPr>
            <p:ph type="title"/>
          </p:nvPr>
        </p:nvSpPr>
        <p:spPr>
          <a:xfrm>
            <a:off x="972000" y="2150850"/>
            <a:ext cx="72000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dark)">
  <p:cSld name="SECTION_HEADER_1">
    <p:bg>
      <p:bgPr>
        <a:blipFill>
          <a:blip r:embed="rId2">
            <a:alphaModFix/>
          </a:blip>
          <a:stretch>
            <a:fillRect/>
          </a:stretch>
        </a:blipFill>
      </p:bgPr>
    </p:bg>
    <p:spTree>
      <p:nvGrpSpPr>
        <p:cNvPr id="21" name="Shape 21"/>
        <p:cNvGrpSpPr/>
        <p:nvPr/>
      </p:nvGrpSpPr>
      <p:grpSpPr>
        <a:xfrm>
          <a:off x="0" y="0"/>
          <a:ext cx="0" cy="0"/>
          <a:chOff x="0" y="0"/>
          <a:chExt cx="0" cy="0"/>
        </a:xfrm>
      </p:grpSpPr>
      <p:sp>
        <p:nvSpPr>
          <p:cNvPr id="22" name="Google Shape;22;p6"/>
          <p:cNvSpPr txBox="1"/>
          <p:nvPr>
            <p:ph type="title"/>
          </p:nvPr>
        </p:nvSpPr>
        <p:spPr>
          <a:xfrm>
            <a:off x="972000" y="2150850"/>
            <a:ext cx="7200000" cy="8418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lt1"/>
              </a:buClr>
              <a:buSzPts val="3600"/>
              <a:buNone/>
              <a:defRPr sz="3600">
                <a:solidFill>
                  <a:schemeClr val="lt1"/>
                </a:solidFill>
              </a:defRPr>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3" name="Shape 23"/>
        <p:cNvGrpSpPr/>
        <p:nvPr/>
      </p:nvGrpSpPr>
      <p:grpSpPr>
        <a:xfrm>
          <a:off x="0" y="0"/>
          <a:ext cx="0" cy="0"/>
          <a:chOff x="0" y="0"/>
          <a:chExt cx="0" cy="0"/>
        </a:xfrm>
      </p:grpSpPr>
      <p:sp>
        <p:nvSpPr>
          <p:cNvPr id="24" name="Google Shape;24;p7"/>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5" name="Google Shape;25;p7"/>
          <p:cNvSpPr txBox="1"/>
          <p:nvPr>
            <p:ph idx="1" type="body"/>
          </p:nvPr>
        </p:nvSpPr>
        <p:spPr>
          <a:xfrm>
            <a:off x="934075" y="1152475"/>
            <a:ext cx="72000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dark)">
  <p:cSld name="TITLE_AND_BODY_2">
    <p:bg>
      <p:bgPr>
        <a:blipFill>
          <a:blip r:embed="rId2">
            <a:alphaModFix/>
          </a:blip>
          <a:stretch>
            <a:fillRect/>
          </a:stretch>
        </a:blipFill>
      </p:bgPr>
    </p:bg>
    <p:spTree>
      <p:nvGrpSpPr>
        <p:cNvPr id="26" name="Shape 26"/>
        <p:cNvGrpSpPr/>
        <p:nvPr/>
      </p:nvGrpSpPr>
      <p:grpSpPr>
        <a:xfrm>
          <a:off x="0" y="0"/>
          <a:ext cx="0" cy="0"/>
          <a:chOff x="0" y="0"/>
          <a:chExt cx="0" cy="0"/>
        </a:xfrm>
      </p:grpSpPr>
      <p:sp>
        <p:nvSpPr>
          <p:cNvPr id="27" name="Google Shape;27;p8"/>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1"/>
              </a:buClr>
              <a:buSzPts val="2800"/>
              <a:buNone/>
              <a:defRPr>
                <a:solidFill>
                  <a:schemeClr val="l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p:txBody>
      </p:sp>
      <p:sp>
        <p:nvSpPr>
          <p:cNvPr id="28" name="Google Shape;28;p8"/>
          <p:cNvSpPr txBox="1"/>
          <p:nvPr>
            <p:ph idx="1" type="body"/>
          </p:nvPr>
        </p:nvSpPr>
        <p:spPr>
          <a:xfrm>
            <a:off x="934075" y="1152475"/>
            <a:ext cx="7200000" cy="3416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Clr>
                <a:schemeClr val="lt1"/>
              </a:buClr>
              <a:buSzPts val="1800"/>
              <a:buChar char="●"/>
              <a:defRPr>
                <a:solidFill>
                  <a:schemeClr val="lt1"/>
                </a:solidFill>
              </a:defRPr>
            </a:lvl1pPr>
            <a:lvl2pPr indent="-317500" lvl="1" marL="914400" rtl="0">
              <a:spcBef>
                <a:spcPts val="1600"/>
              </a:spcBef>
              <a:spcAft>
                <a:spcPts val="0"/>
              </a:spcAft>
              <a:buClr>
                <a:schemeClr val="lt1"/>
              </a:buClr>
              <a:buSzPts val="1400"/>
              <a:buChar char="○"/>
              <a:defRPr>
                <a:solidFill>
                  <a:schemeClr val="lt1"/>
                </a:solidFill>
              </a:defRPr>
            </a:lvl2pPr>
            <a:lvl3pPr indent="-317500" lvl="2" marL="1371600" rtl="0">
              <a:spcBef>
                <a:spcPts val="1600"/>
              </a:spcBef>
              <a:spcAft>
                <a:spcPts val="0"/>
              </a:spcAft>
              <a:buClr>
                <a:schemeClr val="lt1"/>
              </a:buClr>
              <a:buSzPts val="1400"/>
              <a:buChar char="■"/>
              <a:defRPr>
                <a:solidFill>
                  <a:schemeClr val="lt1"/>
                </a:solidFill>
              </a:defRPr>
            </a:lvl3pPr>
            <a:lvl4pPr indent="-317500" lvl="3" marL="1828800" rtl="0">
              <a:spcBef>
                <a:spcPts val="1600"/>
              </a:spcBef>
              <a:spcAft>
                <a:spcPts val="0"/>
              </a:spcAft>
              <a:buClr>
                <a:schemeClr val="lt1"/>
              </a:buClr>
              <a:buSzPts val="1400"/>
              <a:buChar char="●"/>
              <a:defRPr>
                <a:solidFill>
                  <a:schemeClr val="lt1"/>
                </a:solidFill>
              </a:defRPr>
            </a:lvl4pPr>
            <a:lvl5pPr indent="-317500" lvl="4" marL="2286000" rtl="0">
              <a:spcBef>
                <a:spcPts val="1600"/>
              </a:spcBef>
              <a:spcAft>
                <a:spcPts val="0"/>
              </a:spcAft>
              <a:buClr>
                <a:schemeClr val="lt1"/>
              </a:buClr>
              <a:buSzPts val="1400"/>
              <a:buChar char="○"/>
              <a:defRPr>
                <a:solidFill>
                  <a:schemeClr val="lt1"/>
                </a:solidFill>
              </a:defRPr>
            </a:lvl5pPr>
            <a:lvl6pPr indent="-317500" lvl="5" marL="2743200" rtl="0">
              <a:spcBef>
                <a:spcPts val="1600"/>
              </a:spcBef>
              <a:spcAft>
                <a:spcPts val="0"/>
              </a:spcAft>
              <a:buClr>
                <a:schemeClr val="lt1"/>
              </a:buClr>
              <a:buSzPts val="1400"/>
              <a:buChar char="■"/>
              <a:defRPr>
                <a:solidFill>
                  <a:schemeClr val="lt1"/>
                </a:solidFill>
              </a:defRPr>
            </a:lvl6pPr>
            <a:lvl7pPr indent="-317500" lvl="6" marL="3200400" rtl="0">
              <a:spcBef>
                <a:spcPts val="1600"/>
              </a:spcBef>
              <a:spcAft>
                <a:spcPts val="0"/>
              </a:spcAft>
              <a:buClr>
                <a:schemeClr val="lt1"/>
              </a:buClr>
              <a:buSzPts val="1400"/>
              <a:buChar char="●"/>
              <a:defRPr>
                <a:solidFill>
                  <a:schemeClr val="lt1"/>
                </a:solidFill>
              </a:defRPr>
            </a:lvl7pPr>
            <a:lvl8pPr indent="-317500" lvl="7" marL="3657600" rtl="0">
              <a:spcBef>
                <a:spcPts val="1600"/>
              </a:spcBef>
              <a:spcAft>
                <a:spcPts val="0"/>
              </a:spcAft>
              <a:buClr>
                <a:schemeClr val="lt1"/>
              </a:buClr>
              <a:buSzPts val="1400"/>
              <a:buChar char="○"/>
              <a:defRPr>
                <a:solidFill>
                  <a:schemeClr val="lt1"/>
                </a:solidFill>
              </a:defRPr>
            </a:lvl8pPr>
            <a:lvl9pPr indent="-317500" lvl="8" marL="4114800" rtl="0">
              <a:spcBef>
                <a:spcPts val="1600"/>
              </a:spcBef>
              <a:spcAft>
                <a:spcPts val="1600"/>
              </a:spcAft>
              <a:buClr>
                <a:schemeClr val="lt1"/>
              </a:buClr>
              <a:buSzPts val="1400"/>
              <a:buChar char="■"/>
              <a:defRPr>
                <a:solidFill>
                  <a:schemeClr val="lt1"/>
                </a:solidFill>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title and body">
  <p:cSld name="TITLE_AND_BODY_1">
    <p:spTree>
      <p:nvGrpSpPr>
        <p:cNvPr id="29" name="Shape 29"/>
        <p:cNvGrpSpPr/>
        <p:nvPr/>
      </p:nvGrpSpPr>
      <p:grpSpPr>
        <a:xfrm>
          <a:off x="0" y="0"/>
          <a:ext cx="0" cy="0"/>
          <a:chOff x="0" y="0"/>
          <a:chExt cx="0" cy="0"/>
        </a:xfrm>
      </p:grpSpPr>
      <p:sp>
        <p:nvSpPr>
          <p:cNvPr id="30" name="Google Shape;30;p9"/>
          <p:cNvSpPr txBox="1"/>
          <p:nvPr>
            <p:ph idx="1" type="body"/>
          </p:nvPr>
        </p:nvSpPr>
        <p:spPr>
          <a:xfrm>
            <a:off x="934075" y="1536475"/>
            <a:ext cx="7200000" cy="3032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31" name="Google Shape;31;p9"/>
          <p:cNvSpPr txBox="1"/>
          <p:nvPr>
            <p:ph type="title"/>
          </p:nvPr>
        </p:nvSpPr>
        <p:spPr>
          <a:xfrm>
            <a:off x="972000" y="799725"/>
            <a:ext cx="7200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32" name="Google Shape;32;p9"/>
          <p:cNvSpPr txBox="1"/>
          <p:nvPr>
            <p:ph idx="2" type="subTitle"/>
          </p:nvPr>
        </p:nvSpPr>
        <p:spPr>
          <a:xfrm>
            <a:off x="972000" y="445625"/>
            <a:ext cx="7200000" cy="468000"/>
          </a:xfrm>
          <a:prstGeom prst="rect">
            <a:avLst/>
          </a:prstGeom>
        </p:spPr>
        <p:txBody>
          <a:bodyPr anchorCtr="0" anchor="t" bIns="91425" lIns="91425" spcFirstLastPara="1" rIns="91425" wrap="square" tIns="91425">
            <a:noAutofit/>
          </a:bodyPr>
          <a:lstStyle>
            <a:lvl1pPr lvl="0" rtl="0">
              <a:spcBef>
                <a:spcPts val="0"/>
              </a:spcBef>
              <a:spcAft>
                <a:spcPts val="0"/>
              </a:spcAft>
              <a:buNone/>
              <a:defRPr>
                <a:solidFill>
                  <a:srgbClr val="707DA7"/>
                </a:solidFill>
              </a:defRPr>
            </a:lvl1pPr>
            <a:lvl2pPr lvl="1" rtl="0">
              <a:spcBef>
                <a:spcPts val="1600"/>
              </a:spcBef>
              <a:spcAft>
                <a:spcPts val="0"/>
              </a:spcAft>
              <a:buNone/>
              <a:defRPr>
                <a:solidFill>
                  <a:srgbClr val="707DA7"/>
                </a:solidFill>
              </a:defRPr>
            </a:lvl2pPr>
            <a:lvl3pPr lvl="2" rtl="0">
              <a:spcBef>
                <a:spcPts val="1600"/>
              </a:spcBef>
              <a:spcAft>
                <a:spcPts val="0"/>
              </a:spcAft>
              <a:buNone/>
              <a:defRPr>
                <a:solidFill>
                  <a:srgbClr val="707DA7"/>
                </a:solidFill>
              </a:defRPr>
            </a:lvl3pPr>
            <a:lvl4pPr lvl="3" rtl="0">
              <a:spcBef>
                <a:spcPts val="1600"/>
              </a:spcBef>
              <a:spcAft>
                <a:spcPts val="0"/>
              </a:spcAft>
              <a:buNone/>
              <a:defRPr>
                <a:solidFill>
                  <a:srgbClr val="707DA7"/>
                </a:solidFill>
              </a:defRPr>
            </a:lvl4pPr>
            <a:lvl5pPr lvl="4" rtl="0">
              <a:spcBef>
                <a:spcPts val="1600"/>
              </a:spcBef>
              <a:spcAft>
                <a:spcPts val="0"/>
              </a:spcAft>
              <a:buNone/>
              <a:defRPr>
                <a:solidFill>
                  <a:srgbClr val="707DA7"/>
                </a:solidFill>
              </a:defRPr>
            </a:lvl5pPr>
            <a:lvl6pPr lvl="5" rtl="0">
              <a:spcBef>
                <a:spcPts val="1600"/>
              </a:spcBef>
              <a:spcAft>
                <a:spcPts val="0"/>
              </a:spcAft>
              <a:buNone/>
              <a:defRPr>
                <a:solidFill>
                  <a:srgbClr val="707DA7"/>
                </a:solidFill>
              </a:defRPr>
            </a:lvl6pPr>
            <a:lvl7pPr lvl="6" rtl="0">
              <a:spcBef>
                <a:spcPts val="1600"/>
              </a:spcBef>
              <a:spcAft>
                <a:spcPts val="0"/>
              </a:spcAft>
              <a:buNone/>
              <a:defRPr>
                <a:solidFill>
                  <a:srgbClr val="707DA7"/>
                </a:solidFill>
              </a:defRPr>
            </a:lvl7pPr>
            <a:lvl8pPr lvl="7" rtl="0">
              <a:spcBef>
                <a:spcPts val="1600"/>
              </a:spcBef>
              <a:spcAft>
                <a:spcPts val="0"/>
              </a:spcAft>
              <a:buNone/>
              <a:defRPr>
                <a:solidFill>
                  <a:srgbClr val="707DA7"/>
                </a:solidFill>
              </a:defRPr>
            </a:lvl8pPr>
            <a:lvl9pPr lvl="8" rtl="0">
              <a:spcBef>
                <a:spcPts val="1600"/>
              </a:spcBef>
              <a:spcAft>
                <a:spcPts val="1600"/>
              </a:spcAft>
              <a:buNone/>
              <a:defRPr>
                <a:solidFill>
                  <a:srgbClr val="707DA7"/>
                </a:solidFill>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title and body 1">
  <p:cSld name="TITLE_AND_BODY_1_1">
    <p:bg>
      <p:bgPr>
        <a:blipFill>
          <a:blip r:embed="rId2">
            <a:alphaModFix/>
          </a:blip>
          <a:stretch>
            <a:fillRect/>
          </a:stretch>
        </a:blipFill>
      </p:bgPr>
    </p:bg>
    <p:spTree>
      <p:nvGrpSpPr>
        <p:cNvPr id="33" name="Shape 33"/>
        <p:cNvGrpSpPr/>
        <p:nvPr/>
      </p:nvGrpSpPr>
      <p:grpSpPr>
        <a:xfrm>
          <a:off x="0" y="0"/>
          <a:ext cx="0" cy="0"/>
          <a:chOff x="0" y="0"/>
          <a:chExt cx="0" cy="0"/>
        </a:xfrm>
      </p:grpSpPr>
      <p:sp>
        <p:nvSpPr>
          <p:cNvPr id="34" name="Google Shape;34;p10"/>
          <p:cNvSpPr txBox="1"/>
          <p:nvPr>
            <p:ph idx="1" type="body"/>
          </p:nvPr>
        </p:nvSpPr>
        <p:spPr>
          <a:xfrm>
            <a:off x="934075" y="1536475"/>
            <a:ext cx="7200000" cy="3032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Clr>
                <a:schemeClr val="lt1"/>
              </a:buClr>
              <a:buSzPts val="1800"/>
              <a:buChar char="●"/>
              <a:defRPr>
                <a:solidFill>
                  <a:schemeClr val="lt1"/>
                </a:solidFill>
              </a:defRPr>
            </a:lvl1pPr>
            <a:lvl2pPr indent="-317500" lvl="1" marL="914400" rtl="0">
              <a:spcBef>
                <a:spcPts val="1600"/>
              </a:spcBef>
              <a:spcAft>
                <a:spcPts val="0"/>
              </a:spcAft>
              <a:buClr>
                <a:schemeClr val="lt1"/>
              </a:buClr>
              <a:buSzPts val="1400"/>
              <a:buChar char="○"/>
              <a:defRPr>
                <a:solidFill>
                  <a:schemeClr val="lt1"/>
                </a:solidFill>
              </a:defRPr>
            </a:lvl2pPr>
            <a:lvl3pPr indent="-317500" lvl="2" marL="1371600" rtl="0">
              <a:spcBef>
                <a:spcPts val="1600"/>
              </a:spcBef>
              <a:spcAft>
                <a:spcPts val="0"/>
              </a:spcAft>
              <a:buClr>
                <a:schemeClr val="lt1"/>
              </a:buClr>
              <a:buSzPts val="1400"/>
              <a:buChar char="■"/>
              <a:defRPr>
                <a:solidFill>
                  <a:schemeClr val="lt1"/>
                </a:solidFill>
              </a:defRPr>
            </a:lvl3pPr>
            <a:lvl4pPr indent="-317500" lvl="3" marL="1828800" rtl="0">
              <a:spcBef>
                <a:spcPts val="1600"/>
              </a:spcBef>
              <a:spcAft>
                <a:spcPts val="0"/>
              </a:spcAft>
              <a:buClr>
                <a:schemeClr val="lt1"/>
              </a:buClr>
              <a:buSzPts val="1400"/>
              <a:buChar char="●"/>
              <a:defRPr>
                <a:solidFill>
                  <a:schemeClr val="lt1"/>
                </a:solidFill>
              </a:defRPr>
            </a:lvl4pPr>
            <a:lvl5pPr indent="-317500" lvl="4" marL="2286000" rtl="0">
              <a:spcBef>
                <a:spcPts val="1600"/>
              </a:spcBef>
              <a:spcAft>
                <a:spcPts val="0"/>
              </a:spcAft>
              <a:buClr>
                <a:schemeClr val="lt1"/>
              </a:buClr>
              <a:buSzPts val="1400"/>
              <a:buChar char="○"/>
              <a:defRPr>
                <a:solidFill>
                  <a:schemeClr val="lt1"/>
                </a:solidFill>
              </a:defRPr>
            </a:lvl5pPr>
            <a:lvl6pPr indent="-317500" lvl="5" marL="2743200" rtl="0">
              <a:spcBef>
                <a:spcPts val="1600"/>
              </a:spcBef>
              <a:spcAft>
                <a:spcPts val="0"/>
              </a:spcAft>
              <a:buClr>
                <a:schemeClr val="lt1"/>
              </a:buClr>
              <a:buSzPts val="1400"/>
              <a:buChar char="■"/>
              <a:defRPr>
                <a:solidFill>
                  <a:schemeClr val="lt1"/>
                </a:solidFill>
              </a:defRPr>
            </a:lvl6pPr>
            <a:lvl7pPr indent="-317500" lvl="6" marL="3200400" rtl="0">
              <a:spcBef>
                <a:spcPts val="1600"/>
              </a:spcBef>
              <a:spcAft>
                <a:spcPts val="0"/>
              </a:spcAft>
              <a:buClr>
                <a:schemeClr val="lt1"/>
              </a:buClr>
              <a:buSzPts val="1400"/>
              <a:buChar char="●"/>
              <a:defRPr>
                <a:solidFill>
                  <a:schemeClr val="lt1"/>
                </a:solidFill>
              </a:defRPr>
            </a:lvl7pPr>
            <a:lvl8pPr indent="-317500" lvl="7" marL="3657600" rtl="0">
              <a:spcBef>
                <a:spcPts val="1600"/>
              </a:spcBef>
              <a:spcAft>
                <a:spcPts val="0"/>
              </a:spcAft>
              <a:buClr>
                <a:schemeClr val="lt1"/>
              </a:buClr>
              <a:buSzPts val="1400"/>
              <a:buChar char="○"/>
              <a:defRPr>
                <a:solidFill>
                  <a:schemeClr val="lt1"/>
                </a:solidFill>
              </a:defRPr>
            </a:lvl8pPr>
            <a:lvl9pPr indent="-317500" lvl="8" marL="4114800" rtl="0">
              <a:spcBef>
                <a:spcPts val="1600"/>
              </a:spcBef>
              <a:spcAft>
                <a:spcPts val="1600"/>
              </a:spcAft>
              <a:buClr>
                <a:schemeClr val="lt1"/>
              </a:buClr>
              <a:buSzPts val="1400"/>
              <a:buChar char="■"/>
              <a:defRPr>
                <a:solidFill>
                  <a:schemeClr val="lt1"/>
                </a:solidFill>
              </a:defRPr>
            </a:lvl9pPr>
          </a:lstStyle>
          <a:p/>
        </p:txBody>
      </p:sp>
      <p:sp>
        <p:nvSpPr>
          <p:cNvPr id="35" name="Google Shape;35;p10"/>
          <p:cNvSpPr txBox="1"/>
          <p:nvPr>
            <p:ph type="title"/>
          </p:nvPr>
        </p:nvSpPr>
        <p:spPr>
          <a:xfrm>
            <a:off x="972000" y="799725"/>
            <a:ext cx="7200000" cy="5727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1"/>
              </a:buClr>
              <a:buSzPts val="2800"/>
              <a:buNone/>
              <a:defRPr>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36" name="Google Shape;36;p10"/>
          <p:cNvSpPr txBox="1"/>
          <p:nvPr>
            <p:ph idx="2" type="subTitle"/>
          </p:nvPr>
        </p:nvSpPr>
        <p:spPr>
          <a:xfrm>
            <a:off x="972000" y="445625"/>
            <a:ext cx="7200000" cy="468000"/>
          </a:xfrm>
          <a:prstGeom prst="rect">
            <a:avLst/>
          </a:prstGeom>
        </p:spPr>
        <p:txBody>
          <a:bodyPr anchorCtr="0" anchor="t" bIns="91425" lIns="91425" spcFirstLastPara="1" rIns="91425" wrap="square" tIns="91425">
            <a:noAutofit/>
          </a:bodyPr>
          <a:lstStyle>
            <a:lvl1pPr lvl="0" rtl="0">
              <a:spcBef>
                <a:spcPts val="0"/>
              </a:spcBef>
              <a:spcAft>
                <a:spcPts val="0"/>
              </a:spcAft>
              <a:buNone/>
              <a:defRPr>
                <a:solidFill>
                  <a:srgbClr val="707DA7"/>
                </a:solidFill>
              </a:defRPr>
            </a:lvl1pPr>
            <a:lvl2pPr lvl="1" rtl="0">
              <a:spcBef>
                <a:spcPts val="1600"/>
              </a:spcBef>
              <a:spcAft>
                <a:spcPts val="0"/>
              </a:spcAft>
              <a:buNone/>
              <a:defRPr>
                <a:solidFill>
                  <a:srgbClr val="707DA7"/>
                </a:solidFill>
              </a:defRPr>
            </a:lvl2pPr>
            <a:lvl3pPr lvl="2" rtl="0">
              <a:spcBef>
                <a:spcPts val="1600"/>
              </a:spcBef>
              <a:spcAft>
                <a:spcPts val="0"/>
              </a:spcAft>
              <a:buNone/>
              <a:defRPr>
                <a:solidFill>
                  <a:srgbClr val="707DA7"/>
                </a:solidFill>
              </a:defRPr>
            </a:lvl3pPr>
            <a:lvl4pPr lvl="3" rtl="0">
              <a:spcBef>
                <a:spcPts val="1600"/>
              </a:spcBef>
              <a:spcAft>
                <a:spcPts val="0"/>
              </a:spcAft>
              <a:buNone/>
              <a:defRPr>
                <a:solidFill>
                  <a:srgbClr val="707DA7"/>
                </a:solidFill>
              </a:defRPr>
            </a:lvl4pPr>
            <a:lvl5pPr lvl="4" rtl="0">
              <a:spcBef>
                <a:spcPts val="1600"/>
              </a:spcBef>
              <a:spcAft>
                <a:spcPts val="0"/>
              </a:spcAft>
              <a:buNone/>
              <a:defRPr>
                <a:solidFill>
                  <a:srgbClr val="707DA7"/>
                </a:solidFill>
              </a:defRPr>
            </a:lvl5pPr>
            <a:lvl6pPr lvl="5" rtl="0">
              <a:spcBef>
                <a:spcPts val="1600"/>
              </a:spcBef>
              <a:spcAft>
                <a:spcPts val="0"/>
              </a:spcAft>
              <a:buNone/>
              <a:defRPr>
                <a:solidFill>
                  <a:srgbClr val="707DA7"/>
                </a:solidFill>
              </a:defRPr>
            </a:lvl6pPr>
            <a:lvl7pPr lvl="6" rtl="0">
              <a:spcBef>
                <a:spcPts val="1600"/>
              </a:spcBef>
              <a:spcAft>
                <a:spcPts val="0"/>
              </a:spcAft>
              <a:buNone/>
              <a:defRPr>
                <a:solidFill>
                  <a:srgbClr val="707DA7"/>
                </a:solidFill>
              </a:defRPr>
            </a:lvl7pPr>
            <a:lvl8pPr lvl="7" rtl="0">
              <a:spcBef>
                <a:spcPts val="1600"/>
              </a:spcBef>
              <a:spcAft>
                <a:spcPts val="0"/>
              </a:spcAft>
              <a:buNone/>
              <a:defRPr>
                <a:solidFill>
                  <a:srgbClr val="707DA7"/>
                </a:solidFill>
              </a:defRPr>
            </a:lvl8pPr>
            <a:lvl9pPr lvl="8" rtl="0">
              <a:spcBef>
                <a:spcPts val="1600"/>
              </a:spcBef>
              <a:spcAft>
                <a:spcPts val="1600"/>
              </a:spcAft>
              <a:buNone/>
              <a:defRPr>
                <a:solidFill>
                  <a:srgbClr val="707DA7"/>
                </a:solidFill>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19.xml"/><Relationship Id="rId11" Type="http://schemas.openxmlformats.org/officeDocument/2006/relationships/slideLayout" Target="../slideLayouts/slideLayout10.xml"/><Relationship Id="rId22" Type="http://schemas.openxmlformats.org/officeDocument/2006/relationships/slideLayout" Target="../slideLayouts/slideLayout21.xml"/><Relationship Id="rId10" Type="http://schemas.openxmlformats.org/officeDocument/2006/relationships/slideLayout" Target="../slideLayouts/slideLayout9.xml"/><Relationship Id="rId21" Type="http://schemas.openxmlformats.org/officeDocument/2006/relationships/slideLayout" Target="../slideLayouts/slideLayout20.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23" Type="http://schemas.openxmlformats.org/officeDocument/2006/relationships/theme" Target="../theme/theme2.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5" Type="http://schemas.openxmlformats.org/officeDocument/2006/relationships/slideLayout" Target="../slideLayouts/slideLayout4.xml"/><Relationship Id="rId19" Type="http://schemas.openxmlformats.org/officeDocument/2006/relationships/slideLayout" Target="../slideLayouts/slideLayout18.xml"/><Relationship Id="rId6" Type="http://schemas.openxmlformats.org/officeDocument/2006/relationships/slideLayout" Target="../slideLayouts/slideLayout5.xml"/><Relationship Id="rId18" Type="http://schemas.openxmlformats.org/officeDocument/2006/relationships/slideLayout" Target="../slideLayouts/slideLayout17.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1"/>
          <p:cNvSpPr txBox="1"/>
          <p:nvPr>
            <p:ph type="title"/>
          </p:nvPr>
        </p:nvSpPr>
        <p:spPr>
          <a:xfrm>
            <a:off x="934075" y="445025"/>
            <a:ext cx="72000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rgbClr val="202F66"/>
              </a:buClr>
              <a:buSzPts val="2800"/>
              <a:buFont typeface="Open Sans"/>
              <a:buNone/>
              <a:defRPr b="1" sz="2800">
                <a:solidFill>
                  <a:srgbClr val="202F66"/>
                </a:solidFill>
                <a:latin typeface="Open Sans"/>
                <a:ea typeface="Open Sans"/>
                <a:cs typeface="Open Sans"/>
                <a:sym typeface="Open Sans"/>
              </a:defRPr>
            </a:lvl1pPr>
            <a:lvl2pPr lvl="1">
              <a:spcBef>
                <a:spcPts val="0"/>
              </a:spcBef>
              <a:spcAft>
                <a:spcPts val="0"/>
              </a:spcAft>
              <a:buClr>
                <a:srgbClr val="202F66"/>
              </a:buClr>
              <a:buSzPts val="2800"/>
              <a:buFont typeface="Work Sans"/>
              <a:buNone/>
              <a:defRPr sz="2800">
                <a:solidFill>
                  <a:srgbClr val="202F66"/>
                </a:solidFill>
                <a:latin typeface="Work Sans"/>
                <a:ea typeface="Work Sans"/>
                <a:cs typeface="Work Sans"/>
                <a:sym typeface="Work Sans"/>
              </a:defRPr>
            </a:lvl2pPr>
            <a:lvl3pPr lvl="2">
              <a:spcBef>
                <a:spcPts val="0"/>
              </a:spcBef>
              <a:spcAft>
                <a:spcPts val="0"/>
              </a:spcAft>
              <a:buClr>
                <a:srgbClr val="202F66"/>
              </a:buClr>
              <a:buSzPts val="2800"/>
              <a:buFont typeface="Work Sans"/>
              <a:buNone/>
              <a:defRPr sz="2800">
                <a:solidFill>
                  <a:srgbClr val="202F66"/>
                </a:solidFill>
                <a:latin typeface="Work Sans"/>
                <a:ea typeface="Work Sans"/>
                <a:cs typeface="Work Sans"/>
                <a:sym typeface="Work Sans"/>
              </a:defRPr>
            </a:lvl3pPr>
            <a:lvl4pPr lvl="3">
              <a:spcBef>
                <a:spcPts val="0"/>
              </a:spcBef>
              <a:spcAft>
                <a:spcPts val="0"/>
              </a:spcAft>
              <a:buClr>
                <a:srgbClr val="202F66"/>
              </a:buClr>
              <a:buSzPts val="2800"/>
              <a:buFont typeface="Work Sans"/>
              <a:buNone/>
              <a:defRPr sz="2800">
                <a:solidFill>
                  <a:srgbClr val="202F66"/>
                </a:solidFill>
                <a:latin typeface="Work Sans"/>
                <a:ea typeface="Work Sans"/>
                <a:cs typeface="Work Sans"/>
                <a:sym typeface="Work Sans"/>
              </a:defRPr>
            </a:lvl4pPr>
            <a:lvl5pPr lvl="4">
              <a:spcBef>
                <a:spcPts val="0"/>
              </a:spcBef>
              <a:spcAft>
                <a:spcPts val="0"/>
              </a:spcAft>
              <a:buClr>
                <a:srgbClr val="202F66"/>
              </a:buClr>
              <a:buSzPts val="2800"/>
              <a:buFont typeface="Work Sans"/>
              <a:buNone/>
              <a:defRPr sz="2800">
                <a:solidFill>
                  <a:srgbClr val="202F66"/>
                </a:solidFill>
                <a:latin typeface="Work Sans"/>
                <a:ea typeface="Work Sans"/>
                <a:cs typeface="Work Sans"/>
                <a:sym typeface="Work Sans"/>
              </a:defRPr>
            </a:lvl5pPr>
            <a:lvl6pPr lvl="5">
              <a:spcBef>
                <a:spcPts val="0"/>
              </a:spcBef>
              <a:spcAft>
                <a:spcPts val="0"/>
              </a:spcAft>
              <a:buClr>
                <a:srgbClr val="202F66"/>
              </a:buClr>
              <a:buSzPts val="2800"/>
              <a:buFont typeface="Work Sans"/>
              <a:buNone/>
              <a:defRPr sz="2800">
                <a:solidFill>
                  <a:srgbClr val="202F66"/>
                </a:solidFill>
                <a:latin typeface="Work Sans"/>
                <a:ea typeface="Work Sans"/>
                <a:cs typeface="Work Sans"/>
                <a:sym typeface="Work Sans"/>
              </a:defRPr>
            </a:lvl6pPr>
            <a:lvl7pPr lvl="6">
              <a:spcBef>
                <a:spcPts val="0"/>
              </a:spcBef>
              <a:spcAft>
                <a:spcPts val="0"/>
              </a:spcAft>
              <a:buClr>
                <a:srgbClr val="202F66"/>
              </a:buClr>
              <a:buSzPts val="2800"/>
              <a:buFont typeface="Work Sans"/>
              <a:buNone/>
              <a:defRPr sz="2800">
                <a:solidFill>
                  <a:srgbClr val="202F66"/>
                </a:solidFill>
                <a:latin typeface="Work Sans"/>
                <a:ea typeface="Work Sans"/>
                <a:cs typeface="Work Sans"/>
                <a:sym typeface="Work Sans"/>
              </a:defRPr>
            </a:lvl7pPr>
            <a:lvl8pPr lvl="7">
              <a:spcBef>
                <a:spcPts val="0"/>
              </a:spcBef>
              <a:spcAft>
                <a:spcPts val="0"/>
              </a:spcAft>
              <a:buClr>
                <a:srgbClr val="202F66"/>
              </a:buClr>
              <a:buSzPts val="2800"/>
              <a:buFont typeface="Work Sans"/>
              <a:buNone/>
              <a:defRPr sz="2800">
                <a:solidFill>
                  <a:srgbClr val="202F66"/>
                </a:solidFill>
                <a:latin typeface="Work Sans"/>
                <a:ea typeface="Work Sans"/>
                <a:cs typeface="Work Sans"/>
                <a:sym typeface="Work Sans"/>
              </a:defRPr>
            </a:lvl8pPr>
            <a:lvl9pPr lvl="8">
              <a:spcBef>
                <a:spcPts val="0"/>
              </a:spcBef>
              <a:spcAft>
                <a:spcPts val="0"/>
              </a:spcAft>
              <a:buClr>
                <a:srgbClr val="202F66"/>
              </a:buClr>
              <a:buSzPts val="2800"/>
              <a:buFont typeface="Work Sans"/>
              <a:buNone/>
              <a:defRPr sz="2800">
                <a:solidFill>
                  <a:srgbClr val="202F66"/>
                </a:solidFill>
                <a:latin typeface="Work Sans"/>
                <a:ea typeface="Work Sans"/>
                <a:cs typeface="Work Sans"/>
                <a:sym typeface="Work Sans"/>
              </a:defRPr>
            </a:lvl9pPr>
          </a:lstStyle>
          <a:p/>
        </p:txBody>
      </p:sp>
      <p:sp>
        <p:nvSpPr>
          <p:cNvPr id="7" name="Google Shape;7;p1"/>
          <p:cNvSpPr txBox="1"/>
          <p:nvPr>
            <p:ph idx="1" type="body"/>
          </p:nvPr>
        </p:nvSpPr>
        <p:spPr>
          <a:xfrm>
            <a:off x="934075" y="1152475"/>
            <a:ext cx="72000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rgbClr val="1B2B68"/>
              </a:buClr>
              <a:buSzPts val="1800"/>
              <a:buFont typeface="Open Sans"/>
              <a:buChar char="●"/>
              <a:defRPr sz="1800">
                <a:solidFill>
                  <a:srgbClr val="1B2B68"/>
                </a:solidFill>
                <a:latin typeface="Open Sans"/>
                <a:ea typeface="Open Sans"/>
                <a:cs typeface="Open Sans"/>
                <a:sym typeface="Open Sans"/>
              </a:defRPr>
            </a:lvl1pPr>
            <a:lvl2pPr indent="-317500" lvl="1" marL="914400">
              <a:lnSpc>
                <a:spcPct val="115000"/>
              </a:lnSpc>
              <a:spcBef>
                <a:spcPts val="1600"/>
              </a:spcBef>
              <a:spcAft>
                <a:spcPts val="0"/>
              </a:spcAft>
              <a:buClr>
                <a:srgbClr val="1B2B68"/>
              </a:buClr>
              <a:buSzPts val="1400"/>
              <a:buFont typeface="Open Sans"/>
              <a:buChar char="○"/>
              <a:defRPr>
                <a:solidFill>
                  <a:srgbClr val="1B2B68"/>
                </a:solidFill>
                <a:latin typeface="Open Sans"/>
                <a:ea typeface="Open Sans"/>
                <a:cs typeface="Open Sans"/>
                <a:sym typeface="Open Sans"/>
              </a:defRPr>
            </a:lvl2pPr>
            <a:lvl3pPr indent="-317500" lvl="2" marL="1371600">
              <a:lnSpc>
                <a:spcPct val="115000"/>
              </a:lnSpc>
              <a:spcBef>
                <a:spcPts val="1600"/>
              </a:spcBef>
              <a:spcAft>
                <a:spcPts val="0"/>
              </a:spcAft>
              <a:buClr>
                <a:srgbClr val="1B2B68"/>
              </a:buClr>
              <a:buSzPts val="1400"/>
              <a:buFont typeface="Open Sans"/>
              <a:buChar char="■"/>
              <a:defRPr>
                <a:solidFill>
                  <a:srgbClr val="1B2B68"/>
                </a:solidFill>
                <a:latin typeface="Open Sans"/>
                <a:ea typeface="Open Sans"/>
                <a:cs typeface="Open Sans"/>
                <a:sym typeface="Open Sans"/>
              </a:defRPr>
            </a:lvl3pPr>
            <a:lvl4pPr indent="-317500" lvl="3" marL="1828800">
              <a:lnSpc>
                <a:spcPct val="115000"/>
              </a:lnSpc>
              <a:spcBef>
                <a:spcPts val="1600"/>
              </a:spcBef>
              <a:spcAft>
                <a:spcPts val="0"/>
              </a:spcAft>
              <a:buClr>
                <a:srgbClr val="1B2B68"/>
              </a:buClr>
              <a:buSzPts val="1400"/>
              <a:buFont typeface="Open Sans"/>
              <a:buChar char="●"/>
              <a:defRPr>
                <a:solidFill>
                  <a:srgbClr val="1B2B68"/>
                </a:solidFill>
                <a:latin typeface="Open Sans"/>
                <a:ea typeface="Open Sans"/>
                <a:cs typeface="Open Sans"/>
                <a:sym typeface="Open Sans"/>
              </a:defRPr>
            </a:lvl4pPr>
            <a:lvl5pPr indent="-317500" lvl="4" marL="2286000">
              <a:lnSpc>
                <a:spcPct val="115000"/>
              </a:lnSpc>
              <a:spcBef>
                <a:spcPts val="1600"/>
              </a:spcBef>
              <a:spcAft>
                <a:spcPts val="0"/>
              </a:spcAft>
              <a:buClr>
                <a:srgbClr val="1B2B68"/>
              </a:buClr>
              <a:buSzPts val="1400"/>
              <a:buFont typeface="Open Sans"/>
              <a:buChar char="○"/>
              <a:defRPr>
                <a:solidFill>
                  <a:srgbClr val="1B2B68"/>
                </a:solidFill>
                <a:latin typeface="Open Sans"/>
                <a:ea typeface="Open Sans"/>
                <a:cs typeface="Open Sans"/>
                <a:sym typeface="Open Sans"/>
              </a:defRPr>
            </a:lvl5pPr>
            <a:lvl6pPr indent="-317500" lvl="5" marL="2743200">
              <a:lnSpc>
                <a:spcPct val="115000"/>
              </a:lnSpc>
              <a:spcBef>
                <a:spcPts val="1600"/>
              </a:spcBef>
              <a:spcAft>
                <a:spcPts val="0"/>
              </a:spcAft>
              <a:buClr>
                <a:srgbClr val="1B2B68"/>
              </a:buClr>
              <a:buSzPts val="1400"/>
              <a:buFont typeface="Open Sans"/>
              <a:buChar char="■"/>
              <a:defRPr>
                <a:solidFill>
                  <a:srgbClr val="1B2B68"/>
                </a:solidFill>
                <a:latin typeface="Open Sans"/>
                <a:ea typeface="Open Sans"/>
                <a:cs typeface="Open Sans"/>
                <a:sym typeface="Open Sans"/>
              </a:defRPr>
            </a:lvl6pPr>
            <a:lvl7pPr indent="-317500" lvl="6" marL="3200400">
              <a:lnSpc>
                <a:spcPct val="115000"/>
              </a:lnSpc>
              <a:spcBef>
                <a:spcPts val="1600"/>
              </a:spcBef>
              <a:spcAft>
                <a:spcPts val="0"/>
              </a:spcAft>
              <a:buClr>
                <a:srgbClr val="1B2B68"/>
              </a:buClr>
              <a:buSzPts val="1400"/>
              <a:buFont typeface="Open Sans"/>
              <a:buChar char="●"/>
              <a:defRPr>
                <a:solidFill>
                  <a:srgbClr val="1B2B68"/>
                </a:solidFill>
                <a:latin typeface="Open Sans"/>
                <a:ea typeface="Open Sans"/>
                <a:cs typeface="Open Sans"/>
                <a:sym typeface="Open Sans"/>
              </a:defRPr>
            </a:lvl7pPr>
            <a:lvl8pPr indent="-317500" lvl="7" marL="3657600">
              <a:lnSpc>
                <a:spcPct val="115000"/>
              </a:lnSpc>
              <a:spcBef>
                <a:spcPts val="1600"/>
              </a:spcBef>
              <a:spcAft>
                <a:spcPts val="0"/>
              </a:spcAft>
              <a:buClr>
                <a:srgbClr val="1B2B68"/>
              </a:buClr>
              <a:buSzPts val="1400"/>
              <a:buFont typeface="Open Sans"/>
              <a:buChar char="○"/>
              <a:defRPr>
                <a:solidFill>
                  <a:srgbClr val="1B2B68"/>
                </a:solidFill>
                <a:latin typeface="Open Sans"/>
                <a:ea typeface="Open Sans"/>
                <a:cs typeface="Open Sans"/>
                <a:sym typeface="Open Sans"/>
              </a:defRPr>
            </a:lvl8pPr>
            <a:lvl9pPr indent="-317500" lvl="8" marL="4114800">
              <a:lnSpc>
                <a:spcPct val="115000"/>
              </a:lnSpc>
              <a:spcBef>
                <a:spcPts val="1600"/>
              </a:spcBef>
              <a:spcAft>
                <a:spcPts val="1600"/>
              </a:spcAft>
              <a:buClr>
                <a:srgbClr val="1B2B68"/>
              </a:buClr>
              <a:buSzPts val="1400"/>
              <a:buFont typeface="Open Sans"/>
              <a:buChar char="■"/>
              <a:defRPr>
                <a:solidFill>
                  <a:srgbClr val="1B2B68"/>
                </a:solidFill>
                <a:latin typeface="Open Sans"/>
                <a:ea typeface="Open Sans"/>
                <a:cs typeface="Open Sans"/>
                <a:sym typeface="Open Sans"/>
              </a:defRPr>
            </a:lvl9pPr>
          </a:lstStyle>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 id="2147483665" r:id="rId19"/>
    <p:sldLayoutId id="2147483666" r:id="rId20"/>
    <p:sldLayoutId id="2147483667" r:id="rId21"/>
    <p:sldLayoutId id="2147483668" r:id="rId2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8.xml"/><Relationship Id="rId3" Type="http://schemas.openxmlformats.org/officeDocument/2006/relationships/image" Target="../media/image9.png"/><Relationship Id="rId4" Type="http://schemas.openxmlformats.org/officeDocument/2006/relationships/image" Target="../media/image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9.xml"/><Relationship Id="rId3" Type="http://schemas.openxmlformats.org/officeDocument/2006/relationships/hyperlink" Target="https://www.scribbr.de/lektorat-korrekturlesen/deutsche-abschlussarbeit/?utm_source=lecture-slides&amp;utm_medium=google-docs&amp;utm_campaign=apa-7th-edition" TargetMode="External"/><Relationship Id="rId4" Type="http://schemas.openxmlformats.org/officeDocument/2006/relationships/hyperlink" Target="https://www.scribbr.de/plagiatspruefung/?utm_source=lecture-slides&amp;utm_medium=google-docs&amp;utm_campaign=apa-7th-edition" TargetMode="External"/><Relationship Id="rId5" Type="http://schemas.openxmlformats.org/officeDocument/2006/relationships/hyperlink" Target="https://www.scribbr.de/zitieren/literaturverzeichnis-erstellen/" TargetMode="External"/><Relationship Id="rId6" Type="http://schemas.openxmlformats.org/officeDocument/2006/relationships/hyperlink" Target="https://www.scribbr.de/wissensdatenbank/?utm_source=lecture-slides&amp;utm_medium=google-docs&amp;utm_campaign=apa-7th-edition" TargetMode="External"/><Relationship Id="rId7" Type="http://schemas.openxmlformats.org/officeDocument/2006/relationships/hyperlink" Target="https://www.youtube.com/c/scribbrDE"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23"/>
          <p:cNvSpPr txBox="1"/>
          <p:nvPr>
            <p:ph type="ctrTitle"/>
          </p:nvPr>
        </p:nvSpPr>
        <p:spPr>
          <a:xfrm>
            <a:off x="972008" y="744575"/>
            <a:ext cx="72000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GB"/>
              <a:t>Die qualitative Inhaltsanalyse </a:t>
            </a:r>
            <a:endParaRPr/>
          </a:p>
        </p:txBody>
      </p:sp>
      <p:sp>
        <p:nvSpPr>
          <p:cNvPr id="73" name="Google Shape;73;p23"/>
          <p:cNvSpPr txBox="1"/>
          <p:nvPr>
            <p:ph idx="1" type="subTitle"/>
          </p:nvPr>
        </p:nvSpPr>
        <p:spPr>
          <a:xfrm>
            <a:off x="972000" y="2834125"/>
            <a:ext cx="72000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a:t>So wendest du sie an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32"/>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5 Schritte nach Mayring</a:t>
            </a:r>
            <a:endParaRPr/>
          </a:p>
        </p:txBody>
      </p:sp>
      <p:sp>
        <p:nvSpPr>
          <p:cNvPr id="124" name="Google Shape;124;p32"/>
          <p:cNvSpPr txBox="1"/>
          <p:nvPr>
            <p:ph idx="1" type="body"/>
          </p:nvPr>
        </p:nvSpPr>
        <p:spPr>
          <a:xfrm>
            <a:off x="934075" y="1152475"/>
            <a:ext cx="7200000" cy="3416400"/>
          </a:xfrm>
          <a:prstGeom prst="rect">
            <a:avLst/>
          </a:prstGeom>
        </p:spPr>
        <p:txBody>
          <a:bodyPr anchorCtr="0" anchor="t" bIns="91425" lIns="91425" spcFirstLastPara="1" rIns="91425" wrap="square" tIns="91425">
            <a:noAutofit/>
          </a:bodyPr>
          <a:lstStyle/>
          <a:p>
            <a:pPr indent="-342900" lvl="0" marL="457200" rtl="0" algn="l">
              <a:lnSpc>
                <a:spcPct val="180000"/>
              </a:lnSpc>
              <a:spcBef>
                <a:spcPts val="0"/>
              </a:spcBef>
              <a:spcAft>
                <a:spcPts val="0"/>
              </a:spcAft>
              <a:buClr>
                <a:schemeClr val="dk1"/>
              </a:buClr>
              <a:buSzPts val="1800"/>
              <a:buFont typeface="Open Sans"/>
              <a:buAutoNum type="arabicPeriod"/>
            </a:pPr>
            <a:r>
              <a:rPr lang="en-GB"/>
              <a:t>Material auswählen</a:t>
            </a:r>
            <a:endParaRPr>
              <a:solidFill>
                <a:schemeClr val="dk1"/>
              </a:solidFill>
            </a:endParaRPr>
          </a:p>
          <a:p>
            <a:pPr indent="-342900" lvl="0" marL="457200" rtl="0" algn="l">
              <a:lnSpc>
                <a:spcPct val="180000"/>
              </a:lnSpc>
              <a:spcBef>
                <a:spcPts val="0"/>
              </a:spcBef>
              <a:spcAft>
                <a:spcPts val="0"/>
              </a:spcAft>
              <a:buClr>
                <a:schemeClr val="dk1"/>
              </a:buClr>
              <a:buSzPts val="1800"/>
              <a:buFont typeface="Open Sans"/>
              <a:buAutoNum type="arabicPeriod"/>
            </a:pPr>
            <a:r>
              <a:rPr lang="en-GB">
                <a:solidFill>
                  <a:schemeClr val="dk1"/>
                </a:solidFill>
              </a:rPr>
              <a:t>Richtung der Analyse festlegen</a:t>
            </a:r>
            <a:endParaRPr>
              <a:solidFill>
                <a:schemeClr val="dk1"/>
              </a:solidFill>
            </a:endParaRPr>
          </a:p>
          <a:p>
            <a:pPr indent="-342900" lvl="0" marL="457200" rtl="0" algn="l">
              <a:lnSpc>
                <a:spcPct val="180000"/>
              </a:lnSpc>
              <a:spcBef>
                <a:spcPts val="0"/>
              </a:spcBef>
              <a:spcAft>
                <a:spcPts val="0"/>
              </a:spcAft>
              <a:buClr>
                <a:schemeClr val="dk1"/>
              </a:buClr>
              <a:buSzPts val="1800"/>
              <a:buFont typeface="Open Sans"/>
              <a:buAutoNum type="arabicPeriod"/>
            </a:pPr>
            <a:r>
              <a:rPr lang="en-GB">
                <a:solidFill>
                  <a:schemeClr val="dk1"/>
                </a:solidFill>
              </a:rPr>
              <a:t>Form der Inhaltsanalyse auswählen</a:t>
            </a:r>
            <a:endParaRPr>
              <a:solidFill>
                <a:schemeClr val="dk1"/>
              </a:solidFill>
            </a:endParaRPr>
          </a:p>
          <a:p>
            <a:pPr indent="-342900" lvl="0" marL="457200" rtl="0" algn="l">
              <a:lnSpc>
                <a:spcPct val="180000"/>
              </a:lnSpc>
              <a:spcBef>
                <a:spcPts val="0"/>
              </a:spcBef>
              <a:spcAft>
                <a:spcPts val="0"/>
              </a:spcAft>
              <a:buClr>
                <a:schemeClr val="dk1"/>
              </a:buClr>
              <a:buSzPts val="1800"/>
              <a:buFont typeface="Open Sans"/>
              <a:buAutoNum type="arabicPeriod"/>
            </a:pPr>
            <a:r>
              <a:rPr lang="en-GB">
                <a:solidFill>
                  <a:schemeClr val="dk1"/>
                </a:solidFill>
              </a:rPr>
              <a:t>Ergebnisse interpretieren</a:t>
            </a:r>
            <a:endParaRPr>
              <a:solidFill>
                <a:schemeClr val="dk1"/>
              </a:solidFill>
            </a:endParaRPr>
          </a:p>
          <a:p>
            <a:pPr indent="-342900" lvl="0" marL="457200" rtl="0" algn="l">
              <a:lnSpc>
                <a:spcPct val="180000"/>
              </a:lnSpc>
              <a:spcBef>
                <a:spcPts val="0"/>
              </a:spcBef>
              <a:spcAft>
                <a:spcPts val="0"/>
              </a:spcAft>
              <a:buClr>
                <a:schemeClr val="dk1"/>
              </a:buClr>
              <a:buSzPts val="1800"/>
              <a:buFont typeface="Open Sans"/>
              <a:buAutoNum type="arabicPeriod"/>
            </a:pPr>
            <a:r>
              <a:rPr lang="en-GB">
                <a:solidFill>
                  <a:schemeClr val="dk1"/>
                </a:solidFill>
              </a:rPr>
              <a:t>Gütekriterien sicherstellen</a:t>
            </a:r>
            <a:endParaRPr>
              <a:solidFill>
                <a:schemeClr val="dk1"/>
              </a:solidFill>
            </a:endParaRPr>
          </a:p>
          <a:p>
            <a:pPr indent="0" lvl="0" marL="0" rtl="0" algn="l">
              <a:spcBef>
                <a:spcPts val="1200"/>
              </a:spcBef>
              <a:spcAft>
                <a:spcPts val="160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33"/>
          <p:cNvSpPr txBox="1"/>
          <p:nvPr>
            <p:ph type="title"/>
          </p:nvPr>
        </p:nvSpPr>
        <p:spPr>
          <a:xfrm>
            <a:off x="972000" y="2150850"/>
            <a:ext cx="7200000" cy="841800"/>
          </a:xfrm>
          <a:prstGeom prst="rect">
            <a:avLst/>
          </a:prstGeom>
        </p:spPr>
        <p:txBody>
          <a:bodyPr anchorCtr="0" anchor="ctr" bIns="91425" lIns="91425" spcFirstLastPara="1" rIns="91425" wrap="square" tIns="91425">
            <a:noAutofit/>
          </a:bodyPr>
          <a:lstStyle/>
          <a:p>
            <a:pPr indent="-457200" lvl="0" marL="457200" rtl="0" algn="ctr">
              <a:spcBef>
                <a:spcPts val="0"/>
              </a:spcBef>
              <a:spcAft>
                <a:spcPts val="0"/>
              </a:spcAft>
              <a:buSzPts val="3600"/>
              <a:buAutoNum type="arabicPeriod"/>
            </a:pPr>
            <a:r>
              <a:rPr lang="en-GB"/>
              <a:t>Material auswählen</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34"/>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406400" lvl="0" marL="457200" rtl="0" algn="l">
              <a:spcBef>
                <a:spcPts val="0"/>
              </a:spcBef>
              <a:spcAft>
                <a:spcPts val="0"/>
              </a:spcAft>
              <a:buSzPts val="2800"/>
              <a:buAutoNum type="arabicPeriod"/>
            </a:pPr>
            <a:r>
              <a:rPr lang="en-GB"/>
              <a:t>Material auswählen</a:t>
            </a:r>
            <a:endParaRPr/>
          </a:p>
        </p:txBody>
      </p:sp>
      <p:sp>
        <p:nvSpPr>
          <p:cNvPr id="135" name="Google Shape;135;p34"/>
          <p:cNvSpPr txBox="1"/>
          <p:nvPr>
            <p:ph idx="1" type="body"/>
          </p:nvPr>
        </p:nvSpPr>
        <p:spPr>
          <a:xfrm>
            <a:off x="934075" y="1152475"/>
            <a:ext cx="34275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1800"/>
              <a:t>Auswahl</a:t>
            </a:r>
            <a:r>
              <a:rPr lang="en-GB" sz="1800"/>
              <a:t> des Materials passend zur Forschungsfrage:</a:t>
            </a:r>
            <a:endParaRPr sz="1800">
              <a:solidFill>
                <a:srgbClr val="0D405F"/>
              </a:solidFill>
            </a:endParaRPr>
          </a:p>
          <a:p>
            <a:pPr indent="0" lvl="0" marL="0" rtl="0" algn="l">
              <a:lnSpc>
                <a:spcPct val="115000"/>
              </a:lnSpc>
              <a:spcBef>
                <a:spcPts val="1600"/>
              </a:spcBef>
              <a:spcAft>
                <a:spcPts val="0"/>
              </a:spcAft>
              <a:buNone/>
            </a:pPr>
            <a:r>
              <a:rPr lang="en-GB" sz="1800">
                <a:solidFill>
                  <a:schemeClr val="accent2"/>
                </a:solidFill>
              </a:rPr>
              <a:t>✓</a:t>
            </a:r>
            <a:r>
              <a:rPr lang="en-GB" sz="1800">
                <a:solidFill>
                  <a:srgbClr val="0D405F"/>
                </a:solidFill>
              </a:rPr>
              <a:t> Zeitungsartikel</a:t>
            </a:r>
            <a:endParaRPr sz="1800">
              <a:solidFill>
                <a:srgbClr val="0D405F"/>
              </a:solidFill>
            </a:endParaRPr>
          </a:p>
          <a:p>
            <a:pPr indent="0" lvl="0" marL="0" rtl="0" algn="l">
              <a:lnSpc>
                <a:spcPct val="115000"/>
              </a:lnSpc>
              <a:spcBef>
                <a:spcPts val="800"/>
              </a:spcBef>
              <a:spcAft>
                <a:spcPts val="0"/>
              </a:spcAft>
              <a:buNone/>
            </a:pPr>
            <a:r>
              <a:rPr lang="en-GB" sz="1800">
                <a:solidFill>
                  <a:schemeClr val="accent2"/>
                </a:solidFill>
              </a:rPr>
              <a:t>✓ </a:t>
            </a:r>
            <a:r>
              <a:rPr lang="en-GB" sz="1800">
                <a:solidFill>
                  <a:srgbClr val="0D405F"/>
                </a:solidFill>
              </a:rPr>
              <a:t>Radiobeiträge</a:t>
            </a:r>
            <a:endParaRPr sz="1800">
              <a:solidFill>
                <a:srgbClr val="0D405F"/>
              </a:solidFill>
            </a:endParaRPr>
          </a:p>
          <a:p>
            <a:pPr indent="0" lvl="0" marL="0" rtl="0" algn="l">
              <a:lnSpc>
                <a:spcPct val="115000"/>
              </a:lnSpc>
              <a:spcBef>
                <a:spcPts val="800"/>
              </a:spcBef>
              <a:spcAft>
                <a:spcPts val="0"/>
              </a:spcAft>
              <a:buNone/>
            </a:pPr>
            <a:r>
              <a:rPr lang="en-GB" sz="1800">
                <a:solidFill>
                  <a:schemeClr val="accent2"/>
                </a:solidFill>
              </a:rPr>
              <a:t>✓ </a:t>
            </a:r>
            <a:r>
              <a:rPr lang="en-GB" sz="1800">
                <a:solidFill>
                  <a:srgbClr val="0D405F"/>
                </a:solidFill>
              </a:rPr>
              <a:t>Lieder</a:t>
            </a:r>
            <a:endParaRPr sz="1800">
              <a:solidFill>
                <a:srgbClr val="0D405F"/>
              </a:solidFill>
            </a:endParaRPr>
          </a:p>
          <a:p>
            <a:pPr indent="0" lvl="0" marL="0" rtl="0" algn="l">
              <a:lnSpc>
                <a:spcPct val="115000"/>
              </a:lnSpc>
              <a:spcBef>
                <a:spcPts val="800"/>
              </a:spcBef>
              <a:spcAft>
                <a:spcPts val="0"/>
              </a:spcAft>
              <a:buNone/>
            </a:pPr>
            <a:r>
              <a:rPr lang="en-GB" sz="1800">
                <a:solidFill>
                  <a:schemeClr val="accent2"/>
                </a:solidFill>
              </a:rPr>
              <a:t>✓ </a:t>
            </a:r>
            <a:r>
              <a:rPr lang="en-GB" sz="1800">
                <a:solidFill>
                  <a:srgbClr val="0D405F"/>
                </a:solidFill>
              </a:rPr>
              <a:t>Fernsehbeiträge</a:t>
            </a:r>
            <a:endParaRPr sz="1800">
              <a:solidFill>
                <a:srgbClr val="0D405F"/>
              </a:solidFill>
            </a:endParaRPr>
          </a:p>
          <a:p>
            <a:pPr indent="0" lvl="0" marL="0" rtl="0" algn="l">
              <a:lnSpc>
                <a:spcPct val="115000"/>
              </a:lnSpc>
              <a:spcBef>
                <a:spcPts val="800"/>
              </a:spcBef>
              <a:spcAft>
                <a:spcPts val="0"/>
              </a:spcAft>
              <a:buNone/>
            </a:pPr>
            <a:r>
              <a:rPr lang="en-GB" sz="1800">
                <a:solidFill>
                  <a:schemeClr val="accent2"/>
                </a:solidFill>
              </a:rPr>
              <a:t>✓ </a:t>
            </a:r>
            <a:r>
              <a:rPr lang="en-GB" sz="1800">
                <a:solidFill>
                  <a:srgbClr val="0D405F"/>
                </a:solidFill>
              </a:rPr>
              <a:t>Forschungsberichte</a:t>
            </a:r>
            <a:endParaRPr sz="1800">
              <a:solidFill>
                <a:srgbClr val="0D405F"/>
              </a:solidFill>
            </a:endParaRPr>
          </a:p>
          <a:p>
            <a:pPr indent="0" lvl="0" marL="0" rtl="0" algn="l">
              <a:spcBef>
                <a:spcPts val="800"/>
              </a:spcBef>
              <a:spcAft>
                <a:spcPts val="1600"/>
              </a:spcAft>
              <a:buNone/>
            </a:pPr>
            <a:r>
              <a:t/>
            </a:r>
            <a:endParaRPr sz="1800"/>
          </a:p>
        </p:txBody>
      </p:sp>
      <p:sp>
        <p:nvSpPr>
          <p:cNvPr id="136" name="Google Shape;136;p34"/>
          <p:cNvSpPr txBox="1"/>
          <p:nvPr>
            <p:ph idx="2" type="body"/>
          </p:nvPr>
        </p:nvSpPr>
        <p:spPr>
          <a:xfrm>
            <a:off x="4827950" y="1152475"/>
            <a:ext cx="36708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sz="1700">
                <a:highlight>
                  <a:srgbClr val="EFEFEF"/>
                </a:highlight>
              </a:rPr>
              <a:t>Beispiel</a:t>
            </a:r>
            <a:endParaRPr b="1" sz="1700">
              <a:highlight>
                <a:srgbClr val="EFEFEF"/>
              </a:highlight>
            </a:endParaRPr>
          </a:p>
          <a:p>
            <a:pPr indent="0" lvl="0" marL="0" rtl="0" algn="l">
              <a:spcBef>
                <a:spcPts val="1600"/>
              </a:spcBef>
              <a:spcAft>
                <a:spcPts val="1600"/>
              </a:spcAft>
              <a:buNone/>
            </a:pPr>
            <a:r>
              <a:rPr lang="en-GB" sz="1700">
                <a:solidFill>
                  <a:schemeClr val="dk1"/>
                </a:solidFill>
              </a:rPr>
              <a:t>Du willst untersuchen, ob Berichterstattung über Prominente mehr Platz auf den ersten Seiten deutscher Tageszeitungen findet als politische Berichterstattung. Dafür </a:t>
            </a:r>
            <a:r>
              <a:rPr lang="en-GB" sz="1700">
                <a:solidFill>
                  <a:schemeClr val="dk1"/>
                </a:solidFill>
              </a:rPr>
              <a:t>wählst</a:t>
            </a:r>
            <a:r>
              <a:rPr lang="en-GB" sz="1700">
                <a:solidFill>
                  <a:schemeClr val="dk1"/>
                </a:solidFill>
              </a:rPr>
              <a:t> du drei bekannte deutsche Tageszeitungen aus – die FAZ, die Süddeutsche und die BILD.</a:t>
            </a:r>
            <a:endParaRPr sz="1700">
              <a:solidFill>
                <a:schemeClr val="dk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35"/>
          <p:cNvSpPr txBox="1"/>
          <p:nvPr>
            <p:ph type="title"/>
          </p:nvPr>
        </p:nvSpPr>
        <p:spPr>
          <a:xfrm>
            <a:off x="972000" y="2150850"/>
            <a:ext cx="72000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GB"/>
              <a:t>2. Richtung der Analyse festlegen</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36"/>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2. Richtung der Analyse festlegen</a:t>
            </a:r>
            <a:endParaRPr/>
          </a:p>
        </p:txBody>
      </p:sp>
      <p:sp>
        <p:nvSpPr>
          <p:cNvPr id="147" name="Google Shape;147;p36"/>
          <p:cNvSpPr txBox="1"/>
          <p:nvPr>
            <p:ph idx="1" type="body"/>
          </p:nvPr>
        </p:nvSpPr>
        <p:spPr>
          <a:xfrm>
            <a:off x="934075" y="1152475"/>
            <a:ext cx="3312300" cy="34164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sz="1800"/>
              <a:t>Wer oder was wird das Ziel der Analyse? </a:t>
            </a:r>
            <a:endParaRPr sz="1800">
              <a:solidFill>
                <a:srgbClr val="0D405F"/>
              </a:solidFill>
            </a:endParaRPr>
          </a:p>
          <a:p>
            <a:pPr indent="0" lvl="0" marL="0" rtl="0" algn="l">
              <a:lnSpc>
                <a:spcPct val="115000"/>
              </a:lnSpc>
              <a:spcBef>
                <a:spcPts val="1600"/>
              </a:spcBef>
              <a:spcAft>
                <a:spcPts val="0"/>
              </a:spcAft>
              <a:buNone/>
            </a:pPr>
            <a:r>
              <a:rPr lang="en-GB" sz="1800">
                <a:solidFill>
                  <a:schemeClr val="accent2"/>
                </a:solidFill>
              </a:rPr>
              <a:t>✓</a:t>
            </a:r>
            <a:r>
              <a:rPr lang="en-GB" sz="1800">
                <a:solidFill>
                  <a:srgbClr val="0D405F"/>
                </a:solidFill>
              </a:rPr>
              <a:t> Text selbst</a:t>
            </a:r>
            <a:endParaRPr sz="1800">
              <a:solidFill>
                <a:srgbClr val="0D405F"/>
              </a:solidFill>
            </a:endParaRPr>
          </a:p>
          <a:p>
            <a:pPr indent="0" lvl="0" marL="0" rtl="0" algn="l">
              <a:lnSpc>
                <a:spcPct val="115000"/>
              </a:lnSpc>
              <a:spcBef>
                <a:spcPts val="1200"/>
              </a:spcBef>
              <a:spcAft>
                <a:spcPts val="0"/>
              </a:spcAft>
              <a:buNone/>
            </a:pPr>
            <a:r>
              <a:rPr lang="en-GB" sz="1800">
                <a:solidFill>
                  <a:schemeClr val="accent2"/>
                </a:solidFill>
              </a:rPr>
              <a:t>✓</a:t>
            </a:r>
            <a:r>
              <a:rPr lang="en-GB" sz="1800">
                <a:solidFill>
                  <a:srgbClr val="0D405F"/>
                </a:solidFill>
              </a:rPr>
              <a:t> Textproduzent</a:t>
            </a:r>
            <a:endParaRPr sz="1800">
              <a:solidFill>
                <a:srgbClr val="0D405F"/>
              </a:solidFill>
            </a:endParaRPr>
          </a:p>
          <a:p>
            <a:pPr indent="0" lvl="0" marL="0" rtl="0" algn="l">
              <a:lnSpc>
                <a:spcPct val="115000"/>
              </a:lnSpc>
              <a:spcBef>
                <a:spcPts val="1200"/>
              </a:spcBef>
              <a:spcAft>
                <a:spcPts val="0"/>
              </a:spcAft>
              <a:buNone/>
            </a:pPr>
            <a:r>
              <a:rPr lang="en-GB" sz="1800">
                <a:solidFill>
                  <a:schemeClr val="accent2"/>
                </a:solidFill>
              </a:rPr>
              <a:t>✓</a:t>
            </a:r>
            <a:r>
              <a:rPr lang="en-GB" sz="1800">
                <a:solidFill>
                  <a:srgbClr val="0D405F"/>
                </a:solidFill>
              </a:rPr>
              <a:t> Objektbereich</a:t>
            </a:r>
            <a:endParaRPr sz="1800">
              <a:solidFill>
                <a:srgbClr val="0D405F"/>
              </a:solidFill>
            </a:endParaRPr>
          </a:p>
          <a:p>
            <a:pPr indent="0" lvl="0" marL="0" rtl="0" algn="l">
              <a:lnSpc>
                <a:spcPct val="115000"/>
              </a:lnSpc>
              <a:spcBef>
                <a:spcPts val="1200"/>
              </a:spcBef>
              <a:spcAft>
                <a:spcPts val="0"/>
              </a:spcAft>
              <a:buNone/>
            </a:pPr>
            <a:r>
              <a:rPr lang="en-GB" sz="1800">
                <a:solidFill>
                  <a:schemeClr val="accent2"/>
                </a:solidFill>
              </a:rPr>
              <a:t>✓</a:t>
            </a:r>
            <a:r>
              <a:rPr lang="en-GB" sz="1800">
                <a:solidFill>
                  <a:srgbClr val="0D405F"/>
                </a:solidFill>
              </a:rPr>
              <a:t> Zielgruppe</a:t>
            </a:r>
            <a:endParaRPr sz="1800">
              <a:solidFill>
                <a:srgbClr val="0D405F"/>
              </a:solidFill>
            </a:endParaRPr>
          </a:p>
          <a:p>
            <a:pPr indent="0" lvl="0" marL="0" rtl="0" algn="l">
              <a:lnSpc>
                <a:spcPct val="115000"/>
              </a:lnSpc>
              <a:spcBef>
                <a:spcPts val="1200"/>
              </a:spcBef>
              <a:spcAft>
                <a:spcPts val="0"/>
              </a:spcAft>
              <a:buNone/>
            </a:pPr>
            <a:r>
              <a:rPr lang="en-GB" sz="1800">
                <a:solidFill>
                  <a:schemeClr val="accent2"/>
                </a:solidFill>
              </a:rPr>
              <a:t>✓</a:t>
            </a:r>
            <a:r>
              <a:rPr lang="en-GB" sz="1800">
                <a:solidFill>
                  <a:srgbClr val="0D405F"/>
                </a:solidFill>
              </a:rPr>
              <a:t> soziokultureller Hintergrund des Texts</a:t>
            </a:r>
            <a:endParaRPr sz="1800">
              <a:solidFill>
                <a:srgbClr val="0D405F"/>
              </a:solidFill>
            </a:endParaRPr>
          </a:p>
          <a:p>
            <a:pPr indent="0" lvl="0" marL="0" rtl="0" algn="l">
              <a:spcBef>
                <a:spcPts val="1200"/>
              </a:spcBef>
              <a:spcAft>
                <a:spcPts val="1600"/>
              </a:spcAft>
              <a:buNone/>
            </a:pPr>
            <a:r>
              <a:t/>
            </a:r>
            <a:endParaRPr/>
          </a:p>
        </p:txBody>
      </p:sp>
      <p:sp>
        <p:nvSpPr>
          <p:cNvPr id="148" name="Google Shape;148;p36"/>
          <p:cNvSpPr txBox="1"/>
          <p:nvPr>
            <p:ph idx="2" type="body"/>
          </p:nvPr>
        </p:nvSpPr>
        <p:spPr>
          <a:xfrm>
            <a:off x="4894075" y="1152475"/>
            <a:ext cx="3551400" cy="34164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GB" sz="1800">
                <a:solidFill>
                  <a:schemeClr val="dk1"/>
                </a:solidFill>
                <a:highlight>
                  <a:srgbClr val="EFEFEF"/>
                </a:highlight>
              </a:rPr>
              <a:t>Beispiel </a:t>
            </a:r>
            <a:endParaRPr b="1" sz="1800">
              <a:solidFill>
                <a:schemeClr val="dk1"/>
              </a:solidFill>
              <a:highlight>
                <a:srgbClr val="EFEFEF"/>
              </a:highlight>
            </a:endParaRPr>
          </a:p>
          <a:p>
            <a:pPr indent="0" lvl="0" marL="0" rtl="0" algn="l">
              <a:lnSpc>
                <a:spcPct val="115000"/>
              </a:lnSpc>
              <a:spcBef>
                <a:spcPts val="1600"/>
              </a:spcBef>
              <a:spcAft>
                <a:spcPts val="1600"/>
              </a:spcAft>
              <a:buNone/>
            </a:pPr>
            <a:r>
              <a:rPr lang="en-GB" sz="1700">
                <a:solidFill>
                  <a:schemeClr val="dk1"/>
                </a:solidFill>
              </a:rPr>
              <a:t>Du untersuchst die ersten Seiten der drei Tageszeitungen über einen bestimmten Zeitraum mit Fokus auf den Objektbereich, denn du möchtest herausfinden, worüber berichtet wurde.</a:t>
            </a:r>
            <a:endParaRPr sz="1700">
              <a:solidFill>
                <a:schemeClr val="dk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37"/>
          <p:cNvSpPr txBox="1"/>
          <p:nvPr>
            <p:ph type="title"/>
          </p:nvPr>
        </p:nvSpPr>
        <p:spPr>
          <a:xfrm>
            <a:off x="972000" y="2150850"/>
            <a:ext cx="72000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GB"/>
              <a:t>3. Form der Inhaltsanalyse</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38"/>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3. Form der Inhaltsanalyse</a:t>
            </a:r>
            <a:endParaRPr/>
          </a:p>
        </p:txBody>
      </p:sp>
      <p:sp>
        <p:nvSpPr>
          <p:cNvPr id="159" name="Google Shape;159;p38"/>
          <p:cNvSpPr txBox="1"/>
          <p:nvPr>
            <p:ph idx="1" type="body"/>
          </p:nvPr>
        </p:nvSpPr>
        <p:spPr>
          <a:xfrm>
            <a:off x="934075" y="1152475"/>
            <a:ext cx="7200000" cy="3416400"/>
          </a:xfrm>
          <a:prstGeom prst="rect">
            <a:avLst/>
          </a:prstGeom>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SzPts val="1800"/>
              <a:buAutoNum type="arabicPeriod"/>
            </a:pPr>
            <a:r>
              <a:rPr lang="en-GB"/>
              <a:t>Zusammenfassende Inhaltsanalyse</a:t>
            </a:r>
            <a:endParaRPr/>
          </a:p>
          <a:p>
            <a:pPr indent="-342900" lvl="0" marL="457200" rtl="0" algn="l">
              <a:lnSpc>
                <a:spcPct val="150000"/>
              </a:lnSpc>
              <a:spcBef>
                <a:spcPts val="0"/>
              </a:spcBef>
              <a:spcAft>
                <a:spcPts val="0"/>
              </a:spcAft>
              <a:buSzPts val="1800"/>
              <a:buAutoNum type="arabicPeriod"/>
            </a:pPr>
            <a:r>
              <a:rPr lang="en-GB"/>
              <a:t>Explizierende Inhaltsanalyse</a:t>
            </a:r>
            <a:endParaRPr/>
          </a:p>
          <a:p>
            <a:pPr indent="-342900" lvl="0" marL="457200" rtl="0" algn="l">
              <a:lnSpc>
                <a:spcPct val="150000"/>
              </a:lnSpc>
              <a:spcBef>
                <a:spcPts val="0"/>
              </a:spcBef>
              <a:spcAft>
                <a:spcPts val="0"/>
              </a:spcAft>
              <a:buSzPts val="1800"/>
              <a:buAutoNum type="arabicPeriod"/>
            </a:pPr>
            <a:r>
              <a:rPr lang="en-GB"/>
              <a:t>Strukturierende Inhaltsanalyse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39"/>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Zusammenfassende Inhaltsanalyse</a:t>
            </a:r>
            <a:endParaRPr/>
          </a:p>
        </p:txBody>
      </p:sp>
      <p:sp>
        <p:nvSpPr>
          <p:cNvPr id="165" name="Google Shape;165;p39"/>
          <p:cNvSpPr txBox="1"/>
          <p:nvPr>
            <p:ph idx="1" type="body"/>
          </p:nvPr>
        </p:nvSpPr>
        <p:spPr>
          <a:xfrm>
            <a:off x="934075" y="1152475"/>
            <a:ext cx="72000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rgbClr val="0D405F"/>
              </a:buClr>
              <a:buSzPts val="1800"/>
              <a:buChar char="●"/>
            </a:pPr>
            <a:r>
              <a:rPr lang="en-GB">
                <a:solidFill>
                  <a:srgbClr val="0D405F"/>
                </a:solidFill>
              </a:rPr>
              <a:t>Material wird auf einen überschaubaren Kurztext reduziert</a:t>
            </a:r>
            <a:endParaRPr>
              <a:solidFill>
                <a:srgbClr val="0D405F"/>
              </a:solidFill>
            </a:endParaRPr>
          </a:p>
          <a:p>
            <a:pPr indent="-342900" lvl="0" marL="457200" rtl="0" algn="l">
              <a:spcBef>
                <a:spcPts val="0"/>
              </a:spcBef>
              <a:spcAft>
                <a:spcPts val="0"/>
              </a:spcAft>
              <a:buClr>
                <a:srgbClr val="0D405F"/>
              </a:buClr>
              <a:buSzPts val="1800"/>
              <a:buChar char="●"/>
            </a:pPr>
            <a:r>
              <a:rPr lang="en-GB">
                <a:solidFill>
                  <a:srgbClr val="0D405F"/>
                </a:solidFill>
              </a:rPr>
              <a:t>nur wesentliche Inhalte bleiben erhalten</a:t>
            </a:r>
            <a:endParaRPr>
              <a:solidFill>
                <a:srgbClr val="0D405F"/>
              </a:solidFill>
            </a:endParaRPr>
          </a:p>
          <a:p>
            <a:pPr indent="0" lvl="0" marL="0" rtl="0" algn="l">
              <a:spcBef>
                <a:spcPts val="1600"/>
              </a:spcBef>
              <a:spcAft>
                <a:spcPts val="1600"/>
              </a:spcAft>
              <a:buNone/>
            </a:pPr>
            <a:r>
              <a:rPr lang="en-GB">
                <a:solidFill>
                  <a:schemeClr val="accent2"/>
                </a:solidFill>
              </a:rPr>
              <a:t>✓</a:t>
            </a:r>
            <a:r>
              <a:rPr lang="en-GB">
                <a:solidFill>
                  <a:schemeClr val="accent2"/>
                </a:solidFill>
              </a:rPr>
              <a:t> </a:t>
            </a:r>
            <a:r>
              <a:rPr lang="en-GB">
                <a:solidFill>
                  <a:srgbClr val="0D405F"/>
                </a:solidFill>
              </a:rPr>
              <a:t>Diese Variante ist besonders sinnvoll, wenn die inhaltliche Ebene des behandelten Materials in den Fokus gerückt werden soll.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40"/>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Explizierende Inhaltsanalyse</a:t>
            </a:r>
            <a:endParaRPr/>
          </a:p>
        </p:txBody>
      </p:sp>
      <p:sp>
        <p:nvSpPr>
          <p:cNvPr id="171" name="Google Shape;171;p40"/>
          <p:cNvSpPr txBox="1"/>
          <p:nvPr>
            <p:ph idx="1" type="body"/>
          </p:nvPr>
        </p:nvSpPr>
        <p:spPr>
          <a:xfrm>
            <a:off x="934075" y="1152475"/>
            <a:ext cx="72000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rgbClr val="0D405F"/>
              </a:buClr>
              <a:buSzPts val="1800"/>
              <a:buChar char="●"/>
            </a:pPr>
            <a:r>
              <a:rPr lang="en-GB">
                <a:solidFill>
                  <a:srgbClr val="0D405F"/>
                </a:solidFill>
                <a:highlight>
                  <a:srgbClr val="FFFFFF"/>
                </a:highlight>
              </a:rPr>
              <a:t>Gegenteil der zusammenfassenden Inhaltsanalyse</a:t>
            </a:r>
            <a:endParaRPr>
              <a:solidFill>
                <a:srgbClr val="0D405F"/>
              </a:solidFill>
              <a:highlight>
                <a:srgbClr val="FFFFFF"/>
              </a:highlight>
            </a:endParaRPr>
          </a:p>
          <a:p>
            <a:pPr indent="-342900" lvl="0" marL="457200" rtl="0" algn="l">
              <a:spcBef>
                <a:spcPts val="0"/>
              </a:spcBef>
              <a:spcAft>
                <a:spcPts val="0"/>
              </a:spcAft>
              <a:buClr>
                <a:srgbClr val="0D405F"/>
              </a:buClr>
              <a:buSzPts val="1800"/>
              <a:buChar char="●"/>
            </a:pPr>
            <a:r>
              <a:rPr lang="en-GB">
                <a:solidFill>
                  <a:srgbClr val="0D405F"/>
                </a:solidFill>
                <a:highlight>
                  <a:srgbClr val="FFFFFF"/>
                </a:highlight>
              </a:rPr>
              <a:t>bei unklaren </a:t>
            </a:r>
            <a:r>
              <a:rPr lang="en-GB">
                <a:solidFill>
                  <a:srgbClr val="0D405F"/>
                </a:solidFill>
                <a:highlight>
                  <a:srgbClr val="FFFFFF"/>
                </a:highlight>
              </a:rPr>
              <a:t>Textbestandteilen</a:t>
            </a:r>
            <a:r>
              <a:rPr lang="en-GB">
                <a:solidFill>
                  <a:srgbClr val="0D405F"/>
                </a:solidFill>
                <a:highlight>
                  <a:srgbClr val="FFFFFF"/>
                </a:highlight>
              </a:rPr>
              <a:t> wird weiteres Material hinzugezogen</a:t>
            </a:r>
            <a:endParaRPr>
              <a:solidFill>
                <a:srgbClr val="0D405F"/>
              </a:solidFill>
              <a:highlight>
                <a:srgbClr val="FFFFFF"/>
              </a:highlight>
            </a:endParaRPr>
          </a:p>
          <a:p>
            <a:pPr indent="0" lvl="0" marL="0" rtl="0" algn="l">
              <a:spcBef>
                <a:spcPts val="1600"/>
              </a:spcBef>
              <a:spcAft>
                <a:spcPts val="0"/>
              </a:spcAft>
              <a:buNone/>
            </a:pPr>
            <a:r>
              <a:rPr lang="en-GB">
                <a:solidFill>
                  <a:srgbClr val="0D405F"/>
                </a:solidFill>
              </a:rPr>
              <a:t>→</a:t>
            </a:r>
            <a:r>
              <a:rPr lang="en-GB">
                <a:solidFill>
                  <a:srgbClr val="0D405F"/>
                </a:solidFill>
              </a:rPr>
              <a:t> Erklärung von Wissenslücken</a:t>
            </a:r>
            <a:endParaRPr>
              <a:solidFill>
                <a:srgbClr val="0D405F"/>
              </a:solidFill>
            </a:endParaRPr>
          </a:p>
          <a:p>
            <a:pPr indent="0" lvl="0" marL="0" rtl="0" algn="l">
              <a:spcBef>
                <a:spcPts val="1600"/>
              </a:spcBef>
              <a:spcAft>
                <a:spcPts val="1600"/>
              </a:spcAft>
              <a:buNone/>
            </a:pPr>
            <a:r>
              <a:rPr lang="en-GB">
                <a:solidFill>
                  <a:schemeClr val="accent2"/>
                </a:solidFill>
              </a:rPr>
              <a:t>✓ </a:t>
            </a:r>
            <a:r>
              <a:rPr lang="en-GB">
                <a:solidFill>
                  <a:srgbClr val="0D405F"/>
                </a:solidFill>
              </a:rPr>
              <a:t>Du sammelst systematisch und kontrolliert Explikationsmaterial.</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41"/>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Strukturierende Inhaltsanalyse </a:t>
            </a:r>
            <a:endParaRPr/>
          </a:p>
        </p:txBody>
      </p:sp>
      <p:sp>
        <p:nvSpPr>
          <p:cNvPr id="177" name="Google Shape;177;p41"/>
          <p:cNvSpPr txBox="1"/>
          <p:nvPr>
            <p:ph idx="1" type="body"/>
          </p:nvPr>
        </p:nvSpPr>
        <p:spPr>
          <a:xfrm>
            <a:off x="934075" y="1152475"/>
            <a:ext cx="3584100" cy="3416400"/>
          </a:xfrm>
          <a:prstGeom prst="rect">
            <a:avLst/>
          </a:prstGeom>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Clr>
                <a:srgbClr val="0D405F"/>
              </a:buClr>
              <a:buSzPts val="1800"/>
              <a:buChar char="●"/>
            </a:pPr>
            <a:r>
              <a:rPr lang="en-GB" sz="1800">
                <a:solidFill>
                  <a:srgbClr val="0D405F"/>
                </a:solidFill>
              </a:rPr>
              <a:t>Material</a:t>
            </a:r>
            <a:r>
              <a:rPr lang="en-GB" sz="1800">
                <a:solidFill>
                  <a:srgbClr val="0D405F"/>
                </a:solidFill>
              </a:rPr>
              <a:t> wird unter festgelegten Kriterien eingeschätzt und ausgewertet</a:t>
            </a:r>
            <a:endParaRPr sz="1800">
              <a:solidFill>
                <a:srgbClr val="0D405F"/>
              </a:solidFill>
            </a:endParaRPr>
          </a:p>
          <a:p>
            <a:pPr indent="-342900" lvl="0" marL="457200" rtl="0" algn="l">
              <a:lnSpc>
                <a:spcPct val="115000"/>
              </a:lnSpc>
              <a:spcBef>
                <a:spcPts val="0"/>
              </a:spcBef>
              <a:spcAft>
                <a:spcPts val="0"/>
              </a:spcAft>
              <a:buClr>
                <a:srgbClr val="0D405F"/>
              </a:buClr>
              <a:buSzPts val="1800"/>
              <a:buChar char="●"/>
            </a:pPr>
            <a:r>
              <a:rPr lang="en-GB" sz="1800">
                <a:solidFill>
                  <a:srgbClr val="0D405F"/>
                </a:solidFill>
              </a:rPr>
              <a:t>Erstellung eines Kodierleitfadens notwendig</a:t>
            </a:r>
            <a:endParaRPr sz="1800">
              <a:solidFill>
                <a:srgbClr val="0D405F"/>
              </a:solidFill>
            </a:endParaRPr>
          </a:p>
          <a:p>
            <a:pPr indent="0" lvl="0" marL="0" rtl="0" algn="l">
              <a:lnSpc>
                <a:spcPct val="115000"/>
              </a:lnSpc>
              <a:spcBef>
                <a:spcPts val="1200"/>
              </a:spcBef>
              <a:spcAft>
                <a:spcPts val="0"/>
              </a:spcAft>
              <a:buNone/>
            </a:pPr>
            <a:r>
              <a:rPr lang="en-GB" sz="1800">
                <a:solidFill>
                  <a:schemeClr val="accent2"/>
                </a:solidFill>
              </a:rPr>
              <a:t>✓ </a:t>
            </a:r>
            <a:r>
              <a:rPr lang="en-GB" sz="1800">
                <a:solidFill>
                  <a:srgbClr val="0D405F"/>
                </a:solidFill>
              </a:rPr>
              <a:t>Kriterien und Kodierleitfaden helfen bei der Auswertung der Ergebnisse</a:t>
            </a:r>
            <a:endParaRPr sz="1800">
              <a:solidFill>
                <a:srgbClr val="0D405F"/>
              </a:solidFill>
            </a:endParaRPr>
          </a:p>
          <a:p>
            <a:pPr indent="0" lvl="0" marL="0" rtl="0" algn="l">
              <a:lnSpc>
                <a:spcPct val="180000"/>
              </a:lnSpc>
              <a:spcBef>
                <a:spcPts val="1200"/>
              </a:spcBef>
              <a:spcAft>
                <a:spcPts val="0"/>
              </a:spcAft>
              <a:buNone/>
            </a:pPr>
            <a:r>
              <a:t/>
            </a:r>
            <a:endParaRPr sz="1200">
              <a:solidFill>
                <a:srgbClr val="0D405F"/>
              </a:solidFill>
              <a:latin typeface="Arial"/>
              <a:ea typeface="Arial"/>
              <a:cs typeface="Arial"/>
              <a:sym typeface="Arial"/>
            </a:endParaRPr>
          </a:p>
          <a:p>
            <a:pPr indent="0" lvl="0" marL="0" rtl="0" algn="l">
              <a:spcBef>
                <a:spcPts val="1200"/>
              </a:spcBef>
              <a:spcAft>
                <a:spcPts val="1600"/>
              </a:spcAft>
              <a:buNone/>
            </a:pPr>
            <a:r>
              <a:t/>
            </a:r>
            <a:endParaRPr/>
          </a:p>
        </p:txBody>
      </p:sp>
      <p:sp>
        <p:nvSpPr>
          <p:cNvPr id="178" name="Google Shape;178;p41"/>
          <p:cNvSpPr txBox="1"/>
          <p:nvPr>
            <p:ph idx="2" type="body"/>
          </p:nvPr>
        </p:nvSpPr>
        <p:spPr>
          <a:xfrm>
            <a:off x="4894075" y="1152475"/>
            <a:ext cx="32400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sz="1700">
                <a:solidFill>
                  <a:schemeClr val="dk1"/>
                </a:solidFill>
                <a:highlight>
                  <a:srgbClr val="D9D9D9"/>
                </a:highlight>
              </a:rPr>
              <a:t>Beispiel</a:t>
            </a:r>
            <a:endParaRPr b="1" sz="1700">
              <a:solidFill>
                <a:schemeClr val="dk1"/>
              </a:solidFill>
              <a:highlight>
                <a:srgbClr val="D9D9D9"/>
              </a:highlight>
            </a:endParaRPr>
          </a:p>
          <a:p>
            <a:pPr indent="0" lvl="0" marL="0" rtl="0" algn="l">
              <a:spcBef>
                <a:spcPts val="1600"/>
              </a:spcBef>
              <a:spcAft>
                <a:spcPts val="1600"/>
              </a:spcAft>
              <a:buNone/>
            </a:pPr>
            <a:r>
              <a:rPr lang="en-GB" sz="1700">
                <a:solidFill>
                  <a:schemeClr val="dk1"/>
                </a:solidFill>
              </a:rPr>
              <a:t>Du</a:t>
            </a:r>
            <a:r>
              <a:rPr lang="en-GB" sz="1700">
                <a:solidFill>
                  <a:schemeClr val="dk1"/>
                </a:solidFill>
              </a:rPr>
              <a:t> entscheidest dich für eine strukturierende Inhaltsanalyse, für die du einen Kodierleitfaden entwickelst. Die Grundlage für die Kriterien, die du im Kodierleitfaden festlegst, leitest du aus passender Literatur zu deinem Thema ab.</a:t>
            </a:r>
            <a:endParaRPr sz="17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24"/>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Inhalt</a:t>
            </a:r>
            <a:endParaRPr/>
          </a:p>
        </p:txBody>
      </p:sp>
      <p:sp>
        <p:nvSpPr>
          <p:cNvPr id="79" name="Google Shape;79;p24"/>
          <p:cNvSpPr txBox="1"/>
          <p:nvPr>
            <p:ph idx="1" type="body"/>
          </p:nvPr>
        </p:nvSpPr>
        <p:spPr>
          <a:xfrm>
            <a:off x="934075" y="1152475"/>
            <a:ext cx="72000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AutoNum type="arabicPeriod"/>
            </a:pPr>
            <a:r>
              <a:rPr lang="en-GB"/>
              <a:t>Einführung in die qualitative Inhaltsanalyse</a:t>
            </a:r>
            <a:endParaRPr/>
          </a:p>
          <a:p>
            <a:pPr indent="-342900" lvl="0" marL="457200" rtl="0" algn="l">
              <a:spcBef>
                <a:spcPts val="0"/>
              </a:spcBef>
              <a:spcAft>
                <a:spcPts val="0"/>
              </a:spcAft>
              <a:buSzPts val="1800"/>
              <a:buAutoNum type="arabicPeriod"/>
            </a:pPr>
            <a:r>
              <a:rPr lang="en-GB"/>
              <a:t>Ziel der qualitativen Inhaltsanalyse</a:t>
            </a:r>
            <a:endParaRPr/>
          </a:p>
          <a:p>
            <a:pPr indent="-342900" lvl="0" marL="457200" rtl="0" algn="l">
              <a:spcBef>
                <a:spcPts val="0"/>
              </a:spcBef>
              <a:spcAft>
                <a:spcPts val="0"/>
              </a:spcAft>
              <a:buSzPts val="1800"/>
              <a:buAutoNum type="arabicPeriod"/>
            </a:pPr>
            <a:r>
              <a:rPr lang="en-GB"/>
              <a:t>Beispiele für die qualitative Inhaltsanalyse</a:t>
            </a:r>
            <a:endParaRPr/>
          </a:p>
          <a:p>
            <a:pPr indent="-342900" lvl="0" marL="457200" rtl="0" algn="l">
              <a:spcBef>
                <a:spcPts val="0"/>
              </a:spcBef>
              <a:spcAft>
                <a:spcPts val="0"/>
              </a:spcAft>
              <a:buSzPts val="1800"/>
              <a:buAutoNum type="arabicPeriod"/>
            </a:pPr>
            <a:r>
              <a:rPr lang="en-GB"/>
              <a:t>Die qualitative Inhaltsanalyse nach Mayring</a:t>
            </a:r>
            <a:endParaRPr/>
          </a:p>
          <a:p>
            <a:pPr indent="-342900" lvl="0" marL="457200" rtl="0" algn="l">
              <a:spcBef>
                <a:spcPts val="0"/>
              </a:spcBef>
              <a:spcAft>
                <a:spcPts val="0"/>
              </a:spcAft>
              <a:buSzPts val="1800"/>
              <a:buAutoNum type="arabicPeriod"/>
            </a:pPr>
            <a:r>
              <a:rPr lang="en-GB"/>
              <a:t>Vor- und Nachteile der qualitativen Inhaltsanalyse</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42"/>
          <p:cNvSpPr txBox="1"/>
          <p:nvPr>
            <p:ph type="title"/>
          </p:nvPr>
        </p:nvSpPr>
        <p:spPr>
          <a:xfrm>
            <a:off x="972000" y="2150850"/>
            <a:ext cx="72000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GB"/>
              <a:t>4. Ergebnisse interpretieren</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43"/>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4. Ergebnisse interpretieren</a:t>
            </a:r>
            <a:endParaRPr/>
          </a:p>
        </p:txBody>
      </p:sp>
      <p:sp>
        <p:nvSpPr>
          <p:cNvPr id="189" name="Google Shape;189;p43"/>
          <p:cNvSpPr txBox="1"/>
          <p:nvPr>
            <p:ph idx="1" type="body"/>
          </p:nvPr>
        </p:nvSpPr>
        <p:spPr>
          <a:xfrm>
            <a:off x="934075" y="1152475"/>
            <a:ext cx="32400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GB" sz="1800"/>
              <a:t>Erstellen eines Kategoriensystems zur Auswertung der Ergebnisse ist immer sinnvoll</a:t>
            </a:r>
            <a:endParaRPr sz="1800"/>
          </a:p>
          <a:p>
            <a:pPr indent="-342900" lvl="0" marL="457200" rtl="0" algn="l">
              <a:spcBef>
                <a:spcPts val="0"/>
              </a:spcBef>
              <a:spcAft>
                <a:spcPts val="0"/>
              </a:spcAft>
              <a:buSzPts val="1800"/>
              <a:buChar char="●"/>
            </a:pPr>
            <a:r>
              <a:rPr lang="en-GB" sz="1800"/>
              <a:t>definieren, nach welchen Kriterien die Einordnung in Kategorien erfolgt</a:t>
            </a:r>
            <a:endParaRPr sz="1800"/>
          </a:p>
        </p:txBody>
      </p:sp>
      <p:sp>
        <p:nvSpPr>
          <p:cNvPr id="190" name="Google Shape;190;p43"/>
          <p:cNvSpPr txBox="1"/>
          <p:nvPr>
            <p:ph idx="2" type="body"/>
          </p:nvPr>
        </p:nvSpPr>
        <p:spPr>
          <a:xfrm>
            <a:off x="4894075" y="1152475"/>
            <a:ext cx="32400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sz="1800">
                <a:solidFill>
                  <a:schemeClr val="dk1"/>
                </a:solidFill>
                <a:highlight>
                  <a:srgbClr val="EFEFEF"/>
                </a:highlight>
              </a:rPr>
              <a:t>Beispiel </a:t>
            </a:r>
            <a:endParaRPr b="1" sz="1800">
              <a:solidFill>
                <a:schemeClr val="dk1"/>
              </a:solidFill>
              <a:highlight>
                <a:srgbClr val="EFEFEF"/>
              </a:highlight>
            </a:endParaRPr>
          </a:p>
          <a:p>
            <a:pPr indent="0" lvl="0" marL="0" rtl="0" algn="l">
              <a:spcBef>
                <a:spcPts val="1600"/>
              </a:spcBef>
              <a:spcAft>
                <a:spcPts val="1600"/>
              </a:spcAft>
              <a:buNone/>
            </a:pPr>
            <a:r>
              <a:rPr lang="en-GB" sz="1700">
                <a:solidFill>
                  <a:schemeClr val="dk1"/>
                </a:solidFill>
              </a:rPr>
              <a:t>In deinem Kodierleitfaden hast du festgelegt, welche Kriterien Artikel enthalten müssen, um in die Kategorie ‚Prominente’ oder in die Kategorie ‚Politik’ zu fallen. Die Artikel ordnest du nun dementsprechend ein.</a:t>
            </a:r>
            <a:endParaRPr sz="1700">
              <a:solidFill>
                <a:schemeClr val="dk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44"/>
          <p:cNvSpPr txBox="1"/>
          <p:nvPr>
            <p:ph type="title"/>
          </p:nvPr>
        </p:nvSpPr>
        <p:spPr>
          <a:xfrm>
            <a:off x="972000" y="2150850"/>
            <a:ext cx="72000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GB"/>
              <a:t>5. Gütekriterien sicherstellen</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45"/>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5. Gütekriterien sicherstellen</a:t>
            </a:r>
            <a:endParaRPr/>
          </a:p>
        </p:txBody>
      </p:sp>
      <p:sp>
        <p:nvSpPr>
          <p:cNvPr id="201" name="Google Shape;201;p45"/>
          <p:cNvSpPr txBox="1"/>
          <p:nvPr>
            <p:ph idx="1" type="body"/>
          </p:nvPr>
        </p:nvSpPr>
        <p:spPr>
          <a:xfrm>
            <a:off x="934075" y="1152475"/>
            <a:ext cx="72000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1800">
                <a:solidFill>
                  <a:schemeClr val="dk1"/>
                </a:solidFill>
              </a:rPr>
              <a:t>Zielt auf die Erfüllung der 3 </a:t>
            </a:r>
            <a:r>
              <a:rPr lang="en-GB">
                <a:solidFill>
                  <a:schemeClr val="dk1"/>
                </a:solidFill>
              </a:rPr>
              <a:t>Gütekriterien</a:t>
            </a:r>
            <a:r>
              <a:rPr lang="en-GB" sz="1800">
                <a:solidFill>
                  <a:schemeClr val="dk1"/>
                </a:solidFill>
              </a:rPr>
              <a:t> ab:</a:t>
            </a:r>
            <a:endParaRPr sz="1800">
              <a:solidFill>
                <a:schemeClr val="dk1"/>
              </a:solidFill>
            </a:endParaRPr>
          </a:p>
          <a:p>
            <a:pPr indent="0" lvl="0" marL="0" rtl="0" algn="l">
              <a:spcBef>
                <a:spcPts val="1600"/>
              </a:spcBef>
              <a:spcAft>
                <a:spcPts val="0"/>
              </a:spcAft>
              <a:buNone/>
            </a:pPr>
            <a:r>
              <a:rPr lang="en-GB" sz="1800">
                <a:solidFill>
                  <a:schemeClr val="accent2"/>
                </a:solidFill>
              </a:rPr>
              <a:t>✓ </a:t>
            </a:r>
            <a:r>
              <a:rPr lang="en-GB" sz="1800">
                <a:solidFill>
                  <a:schemeClr val="dk1"/>
                </a:solidFill>
              </a:rPr>
              <a:t>Transparenz</a:t>
            </a:r>
            <a:endParaRPr sz="1800">
              <a:solidFill>
                <a:schemeClr val="dk1"/>
              </a:solidFill>
            </a:endParaRPr>
          </a:p>
          <a:p>
            <a:pPr indent="0" lvl="0" marL="0" rtl="0" algn="l">
              <a:spcBef>
                <a:spcPts val="1600"/>
              </a:spcBef>
              <a:spcAft>
                <a:spcPts val="0"/>
              </a:spcAft>
              <a:buNone/>
            </a:pPr>
            <a:r>
              <a:rPr lang="en-GB" sz="1800">
                <a:solidFill>
                  <a:schemeClr val="accent2"/>
                </a:solidFill>
              </a:rPr>
              <a:t>✓ </a:t>
            </a:r>
            <a:r>
              <a:rPr lang="en-GB" sz="1800">
                <a:solidFill>
                  <a:schemeClr val="dk1"/>
                </a:solidFill>
              </a:rPr>
              <a:t>Reichweite</a:t>
            </a:r>
            <a:endParaRPr sz="1800">
              <a:solidFill>
                <a:schemeClr val="dk1"/>
              </a:solidFill>
            </a:endParaRPr>
          </a:p>
          <a:p>
            <a:pPr indent="0" lvl="0" marL="0" rtl="0" algn="l">
              <a:spcBef>
                <a:spcPts val="1600"/>
              </a:spcBef>
              <a:spcAft>
                <a:spcPts val="0"/>
              </a:spcAft>
              <a:buNone/>
            </a:pPr>
            <a:r>
              <a:rPr lang="en-GB" sz="1800">
                <a:solidFill>
                  <a:schemeClr val="accent2"/>
                </a:solidFill>
              </a:rPr>
              <a:t>✓ </a:t>
            </a:r>
            <a:r>
              <a:rPr lang="en-GB" sz="1800">
                <a:solidFill>
                  <a:schemeClr val="dk1"/>
                </a:solidFill>
              </a:rPr>
              <a:t>Intersubjektivität </a:t>
            </a:r>
            <a:endParaRPr sz="1800">
              <a:solidFill>
                <a:schemeClr val="dk1"/>
              </a:solidFill>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46"/>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Beispiel: Einhaltung der Gütekriterien</a:t>
            </a:r>
            <a:endParaRPr/>
          </a:p>
        </p:txBody>
      </p:sp>
      <p:sp>
        <p:nvSpPr>
          <p:cNvPr id="207" name="Google Shape;207;p46"/>
          <p:cNvSpPr txBox="1"/>
          <p:nvPr>
            <p:ph idx="1" type="body"/>
          </p:nvPr>
        </p:nvSpPr>
        <p:spPr>
          <a:xfrm>
            <a:off x="934075" y="1152475"/>
            <a:ext cx="72000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solidFill>
                  <a:schemeClr val="accent2"/>
                </a:solidFill>
              </a:rPr>
              <a:t>✓ </a:t>
            </a:r>
            <a:r>
              <a:rPr lang="en-GB">
                <a:solidFill>
                  <a:schemeClr val="dk1"/>
                </a:solidFill>
                <a:highlight>
                  <a:srgbClr val="EFEFEF"/>
                </a:highlight>
              </a:rPr>
              <a:t>Transparenz</a:t>
            </a:r>
            <a:r>
              <a:rPr lang="en-GB">
                <a:solidFill>
                  <a:schemeClr val="dk1"/>
                </a:solidFill>
              </a:rPr>
              <a:t>: Du machst für die Leserschaft transparent, welche 3 Tageszeitungen du behandelst und warum.</a:t>
            </a:r>
            <a:endParaRPr>
              <a:solidFill>
                <a:schemeClr val="dk1"/>
              </a:solidFill>
            </a:endParaRPr>
          </a:p>
          <a:p>
            <a:pPr indent="0" lvl="0" marL="0" rtl="0" algn="l">
              <a:spcBef>
                <a:spcPts val="1600"/>
              </a:spcBef>
              <a:spcAft>
                <a:spcPts val="0"/>
              </a:spcAft>
              <a:buNone/>
            </a:pPr>
            <a:r>
              <a:rPr lang="en-GB">
                <a:solidFill>
                  <a:schemeClr val="accent2"/>
                </a:solidFill>
              </a:rPr>
              <a:t>✓ </a:t>
            </a:r>
            <a:r>
              <a:rPr lang="en-GB">
                <a:solidFill>
                  <a:schemeClr val="dk1"/>
                </a:solidFill>
                <a:highlight>
                  <a:srgbClr val="EFEFEF"/>
                </a:highlight>
              </a:rPr>
              <a:t>Reichweite</a:t>
            </a:r>
            <a:r>
              <a:rPr lang="en-GB">
                <a:solidFill>
                  <a:schemeClr val="dk1"/>
                </a:solidFill>
              </a:rPr>
              <a:t>: Die Reichweite stellst du sicher, indem du denselben Kodierleitfaden und die gleichen Kategorien für alle Zeitungen anwendest. </a:t>
            </a:r>
            <a:endParaRPr>
              <a:solidFill>
                <a:schemeClr val="dk1"/>
              </a:solidFill>
            </a:endParaRPr>
          </a:p>
          <a:p>
            <a:pPr indent="0" lvl="0" marL="0" rtl="0" algn="l">
              <a:spcBef>
                <a:spcPts val="1600"/>
              </a:spcBef>
              <a:spcAft>
                <a:spcPts val="0"/>
              </a:spcAft>
              <a:buNone/>
            </a:pPr>
            <a:r>
              <a:rPr lang="en-GB">
                <a:solidFill>
                  <a:schemeClr val="accent2"/>
                </a:solidFill>
              </a:rPr>
              <a:t>✓ </a:t>
            </a:r>
            <a:r>
              <a:rPr lang="en-GB">
                <a:solidFill>
                  <a:schemeClr val="dk1"/>
                </a:solidFill>
                <a:highlight>
                  <a:srgbClr val="EFEFEF"/>
                </a:highlight>
              </a:rPr>
              <a:t>Intersubjektivität</a:t>
            </a:r>
            <a:r>
              <a:rPr lang="en-GB">
                <a:solidFill>
                  <a:schemeClr val="dk1"/>
                </a:solidFill>
              </a:rPr>
              <a:t>: Deine Forschung ist intersubjektiv, wenn eine andere Person dieselbe Inhaltsanalyse mit den gleichen Ergebnissen durchführen könnte. </a:t>
            </a:r>
            <a:endParaRPr>
              <a:solidFill>
                <a:schemeClr val="dk1"/>
              </a:solidFill>
            </a:endParaRPr>
          </a:p>
          <a:p>
            <a:pPr indent="0" lvl="0" marL="0" rtl="0" algn="l">
              <a:spcBef>
                <a:spcPts val="1200"/>
              </a:spcBef>
              <a:spcAft>
                <a:spcPts val="1600"/>
              </a:spcAft>
              <a:buNone/>
            </a:pPr>
            <a:r>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47"/>
          <p:cNvSpPr txBox="1"/>
          <p:nvPr>
            <p:ph type="title"/>
          </p:nvPr>
        </p:nvSpPr>
        <p:spPr>
          <a:xfrm>
            <a:off x="972000" y="2150850"/>
            <a:ext cx="72000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GB"/>
              <a:t>Vor- und Nachteile der qualitativen Inhaltsanalyse</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48"/>
          <p:cNvSpPr txBox="1"/>
          <p:nvPr>
            <p:ph type="title"/>
          </p:nvPr>
        </p:nvSpPr>
        <p:spPr>
          <a:xfrm>
            <a:off x="972000" y="2724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Vor- und </a:t>
            </a:r>
            <a:r>
              <a:rPr lang="en-GB"/>
              <a:t>Nachteile</a:t>
            </a:r>
            <a:endParaRPr/>
          </a:p>
        </p:txBody>
      </p:sp>
      <p:sp>
        <p:nvSpPr>
          <p:cNvPr id="218" name="Google Shape;218;p48"/>
          <p:cNvSpPr txBox="1"/>
          <p:nvPr>
            <p:ph idx="1" type="body"/>
          </p:nvPr>
        </p:nvSpPr>
        <p:spPr>
          <a:xfrm>
            <a:off x="860400" y="994550"/>
            <a:ext cx="3576300" cy="3574200"/>
          </a:xfrm>
          <a:prstGeom prst="rect">
            <a:avLst/>
          </a:prstGeom>
        </p:spPr>
        <p:txBody>
          <a:bodyPr anchorCtr="0" anchor="t" bIns="0" lIns="0" spcFirstLastPara="1" rIns="0" wrap="square" tIns="0">
            <a:noAutofit/>
          </a:bodyPr>
          <a:lstStyle/>
          <a:p>
            <a:pPr indent="0" lvl="0" marL="0" rtl="0" algn="l">
              <a:lnSpc>
                <a:spcPct val="180000"/>
              </a:lnSpc>
              <a:spcBef>
                <a:spcPts val="800"/>
              </a:spcBef>
              <a:spcAft>
                <a:spcPts val="0"/>
              </a:spcAft>
              <a:buNone/>
            </a:pPr>
            <a:r>
              <a:rPr b="1" lang="en-GB" sz="1500">
                <a:solidFill>
                  <a:schemeClr val="dk1"/>
                </a:solidFill>
                <a:highlight>
                  <a:srgbClr val="EFEFEF"/>
                </a:highlight>
              </a:rPr>
              <a:t>Vorteile</a:t>
            </a:r>
            <a:endParaRPr b="1" sz="1500">
              <a:solidFill>
                <a:schemeClr val="dk1"/>
              </a:solidFill>
              <a:highlight>
                <a:srgbClr val="EFEFEF"/>
              </a:highlight>
            </a:endParaRPr>
          </a:p>
          <a:p>
            <a:pPr indent="0" lvl="0" marL="0" rtl="0" algn="l">
              <a:lnSpc>
                <a:spcPct val="180000"/>
              </a:lnSpc>
              <a:spcBef>
                <a:spcPts val="800"/>
              </a:spcBef>
              <a:spcAft>
                <a:spcPts val="0"/>
              </a:spcAft>
              <a:buNone/>
            </a:pPr>
            <a:r>
              <a:rPr lang="en-GB">
                <a:solidFill>
                  <a:schemeClr val="accent2"/>
                </a:solidFill>
              </a:rPr>
              <a:t>✓ </a:t>
            </a:r>
            <a:r>
              <a:rPr lang="en-GB">
                <a:solidFill>
                  <a:schemeClr val="dk1"/>
                </a:solidFill>
              </a:rPr>
              <a:t>transparente Methode, mit der du regelgeleitet vorgehen kannst</a:t>
            </a:r>
            <a:endParaRPr>
              <a:solidFill>
                <a:schemeClr val="dk1"/>
              </a:solidFill>
            </a:endParaRPr>
          </a:p>
          <a:p>
            <a:pPr indent="0" lvl="0" marL="0" rtl="0" algn="l">
              <a:lnSpc>
                <a:spcPct val="180000"/>
              </a:lnSpc>
              <a:spcBef>
                <a:spcPts val="800"/>
              </a:spcBef>
              <a:spcAft>
                <a:spcPts val="0"/>
              </a:spcAft>
              <a:buNone/>
            </a:pPr>
            <a:r>
              <a:rPr lang="en-GB">
                <a:solidFill>
                  <a:schemeClr val="accent2"/>
                </a:solidFill>
              </a:rPr>
              <a:t>✓ </a:t>
            </a:r>
            <a:r>
              <a:rPr lang="en-GB">
                <a:solidFill>
                  <a:schemeClr val="dk1"/>
                </a:solidFill>
              </a:rPr>
              <a:t>keine Kooperation von Teilnehmenden notwendig</a:t>
            </a:r>
            <a:endParaRPr>
              <a:solidFill>
                <a:schemeClr val="dk1"/>
              </a:solidFill>
            </a:endParaRPr>
          </a:p>
          <a:p>
            <a:pPr indent="0" lvl="0" marL="0" rtl="0" algn="l">
              <a:lnSpc>
                <a:spcPct val="180000"/>
              </a:lnSpc>
              <a:spcBef>
                <a:spcPts val="800"/>
              </a:spcBef>
              <a:spcAft>
                <a:spcPts val="0"/>
              </a:spcAft>
              <a:buNone/>
            </a:pPr>
            <a:r>
              <a:rPr lang="en-GB">
                <a:solidFill>
                  <a:schemeClr val="accent2"/>
                </a:solidFill>
              </a:rPr>
              <a:t>✓ </a:t>
            </a:r>
            <a:r>
              <a:rPr lang="en-GB">
                <a:solidFill>
                  <a:schemeClr val="dk1"/>
                </a:solidFill>
              </a:rPr>
              <a:t>flexible Methode, kann auf eine Vielzahl von verschiedenen Inhalten angewendet werden</a:t>
            </a:r>
            <a:endParaRPr>
              <a:solidFill>
                <a:schemeClr val="dk1"/>
              </a:solidFill>
            </a:endParaRPr>
          </a:p>
          <a:p>
            <a:pPr indent="0" lvl="0" marL="0" rtl="0" algn="l">
              <a:spcBef>
                <a:spcPts val="800"/>
              </a:spcBef>
              <a:spcAft>
                <a:spcPts val="1600"/>
              </a:spcAft>
              <a:buNone/>
            </a:pPr>
            <a:r>
              <a:t/>
            </a:r>
            <a:endParaRPr/>
          </a:p>
        </p:txBody>
      </p:sp>
      <p:sp>
        <p:nvSpPr>
          <p:cNvPr id="219" name="Google Shape;219;p48"/>
          <p:cNvSpPr txBox="1"/>
          <p:nvPr>
            <p:ph idx="2" type="body"/>
          </p:nvPr>
        </p:nvSpPr>
        <p:spPr>
          <a:xfrm>
            <a:off x="4557775" y="994675"/>
            <a:ext cx="3818700" cy="3574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sz="1500">
                <a:highlight>
                  <a:srgbClr val="EFEFEF"/>
                </a:highlight>
              </a:rPr>
              <a:t>Nachteile</a:t>
            </a:r>
            <a:endParaRPr b="1" sz="1500">
              <a:highlight>
                <a:srgbClr val="EFEFEF"/>
              </a:highlight>
            </a:endParaRPr>
          </a:p>
          <a:p>
            <a:pPr indent="0" lvl="0" marL="0" rtl="0" algn="l">
              <a:lnSpc>
                <a:spcPct val="180000"/>
              </a:lnSpc>
              <a:spcBef>
                <a:spcPts val="1600"/>
              </a:spcBef>
              <a:spcAft>
                <a:spcPts val="0"/>
              </a:spcAft>
              <a:buNone/>
            </a:pPr>
            <a:r>
              <a:rPr lang="en-GB">
                <a:solidFill>
                  <a:srgbClr val="FF0000"/>
                </a:solidFill>
              </a:rPr>
              <a:t>✗</a:t>
            </a:r>
            <a:r>
              <a:rPr lang="en-GB">
                <a:solidFill>
                  <a:schemeClr val="dk1"/>
                </a:solidFill>
              </a:rPr>
              <a:t> Die Qualität hängt von den untersuchten Inhalten ab. Sind sie relevant und repräsentativ? </a:t>
            </a:r>
            <a:endParaRPr>
              <a:solidFill>
                <a:schemeClr val="dk1"/>
              </a:solidFill>
            </a:endParaRPr>
          </a:p>
          <a:p>
            <a:pPr indent="0" lvl="0" marL="0" rtl="0" algn="l">
              <a:lnSpc>
                <a:spcPct val="180000"/>
              </a:lnSpc>
              <a:spcBef>
                <a:spcPts val="800"/>
              </a:spcBef>
              <a:spcAft>
                <a:spcPts val="0"/>
              </a:spcAft>
              <a:buNone/>
            </a:pPr>
            <a:r>
              <a:rPr lang="en-GB">
                <a:solidFill>
                  <a:srgbClr val="FF0000"/>
                </a:solidFill>
              </a:rPr>
              <a:t>✗ </a:t>
            </a:r>
            <a:r>
              <a:rPr lang="en-GB">
                <a:solidFill>
                  <a:schemeClr val="dk1"/>
                </a:solidFill>
              </a:rPr>
              <a:t>Es ist schwierig, ‚Warum’-Fragen zu beantworten. </a:t>
            </a:r>
            <a:endParaRPr>
              <a:solidFill>
                <a:schemeClr val="dk1"/>
              </a:solidFill>
            </a:endParaRPr>
          </a:p>
          <a:p>
            <a:pPr indent="0" lvl="0" marL="0" rtl="0" algn="l">
              <a:lnSpc>
                <a:spcPct val="180000"/>
              </a:lnSpc>
              <a:spcBef>
                <a:spcPts val="800"/>
              </a:spcBef>
              <a:spcAft>
                <a:spcPts val="0"/>
              </a:spcAft>
              <a:buNone/>
            </a:pPr>
            <a:r>
              <a:rPr lang="en-GB">
                <a:solidFill>
                  <a:srgbClr val="FF0000"/>
                </a:solidFill>
              </a:rPr>
              <a:t>✗ </a:t>
            </a:r>
            <a:r>
              <a:rPr lang="en-GB">
                <a:solidFill>
                  <a:schemeClr val="dk1"/>
                </a:solidFill>
              </a:rPr>
              <a:t>Es ist fast unmöglich, einen komplett objektiven Kodierleitfaden zu entwickeln.</a:t>
            </a:r>
            <a:endParaRPr>
              <a:solidFill>
                <a:schemeClr val="dk1"/>
              </a:solidFill>
            </a:endParaRPr>
          </a:p>
          <a:p>
            <a:pPr indent="0" lvl="0" marL="0" rtl="0" algn="l">
              <a:spcBef>
                <a:spcPts val="800"/>
              </a:spcBef>
              <a:spcAft>
                <a:spcPts val="1600"/>
              </a:spcAft>
              <a:buNone/>
            </a:pPr>
            <a:r>
              <a:t/>
            </a:r>
            <a:endParaRPr>
              <a:highlight>
                <a:srgbClr val="EFEFEF"/>
              </a:highlight>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49"/>
          <p:cNvSpPr txBox="1"/>
          <p:nvPr>
            <p:ph type="title"/>
          </p:nvPr>
        </p:nvSpPr>
        <p:spPr>
          <a:xfrm>
            <a:off x="972000" y="2150850"/>
            <a:ext cx="72000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GB"/>
              <a:t>Empfohlene Ressourcen</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pic>
        <p:nvPicPr>
          <p:cNvPr id="229" name="Google Shape;229;p50"/>
          <p:cNvPicPr preferRelativeResize="0"/>
          <p:nvPr/>
        </p:nvPicPr>
        <p:blipFill>
          <a:blip r:embed="rId3">
            <a:alphaModFix/>
          </a:blip>
          <a:stretch>
            <a:fillRect/>
          </a:stretch>
        </p:blipFill>
        <p:spPr>
          <a:xfrm>
            <a:off x="4968925" y="1188000"/>
            <a:ext cx="1905300" cy="2768400"/>
          </a:xfrm>
          <a:prstGeom prst="rect">
            <a:avLst/>
          </a:prstGeom>
          <a:noFill/>
          <a:ln>
            <a:noFill/>
          </a:ln>
        </p:spPr>
      </p:pic>
      <p:pic>
        <p:nvPicPr>
          <p:cNvPr id="230" name="Google Shape;230;p50"/>
          <p:cNvPicPr preferRelativeResize="0"/>
          <p:nvPr/>
        </p:nvPicPr>
        <p:blipFill>
          <a:blip r:embed="rId4">
            <a:alphaModFix/>
          </a:blip>
          <a:stretch>
            <a:fillRect/>
          </a:stretch>
        </p:blipFill>
        <p:spPr>
          <a:xfrm>
            <a:off x="1843200" y="1186963"/>
            <a:ext cx="1905458" cy="2769575"/>
          </a:xfrm>
          <a:prstGeom prst="rect">
            <a:avLst/>
          </a:prstGeom>
          <a:noFill/>
          <a:ln>
            <a:noFill/>
          </a:ln>
        </p:spPr>
      </p:pic>
      <p:sp>
        <p:nvSpPr>
          <p:cNvPr id="231" name="Google Shape;231;p50"/>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Literaturhinweise</a:t>
            </a:r>
            <a:endParaRPr/>
          </a:p>
        </p:txBody>
      </p:sp>
      <p:sp>
        <p:nvSpPr>
          <p:cNvPr id="232" name="Google Shape;232;p50"/>
          <p:cNvSpPr txBox="1"/>
          <p:nvPr/>
        </p:nvSpPr>
        <p:spPr>
          <a:xfrm>
            <a:off x="1841775" y="4179100"/>
            <a:ext cx="1905300" cy="403200"/>
          </a:xfrm>
          <a:prstGeom prst="rect">
            <a:avLst/>
          </a:prstGeom>
          <a:noFill/>
          <a:ln>
            <a:noFill/>
          </a:ln>
        </p:spPr>
        <p:txBody>
          <a:bodyPr anchorCtr="0" anchor="t" bIns="91425" lIns="91425" spcFirstLastPara="1" rIns="91425" wrap="square" tIns="91425">
            <a:noAutofit/>
          </a:bodyPr>
          <a:lstStyle/>
          <a:p>
            <a:pPr indent="0" lvl="0" marL="35999" rtl="0" algn="l">
              <a:spcBef>
                <a:spcPts val="0"/>
              </a:spcBef>
              <a:spcAft>
                <a:spcPts val="0"/>
              </a:spcAft>
              <a:buNone/>
            </a:pPr>
            <a:r>
              <a:rPr lang="en-GB">
                <a:latin typeface="Open Sans"/>
                <a:ea typeface="Open Sans"/>
                <a:cs typeface="Open Sans"/>
                <a:sym typeface="Open Sans"/>
              </a:rPr>
              <a:t>12. Auflage (2015)</a:t>
            </a:r>
            <a:endParaRPr>
              <a:latin typeface="Open Sans"/>
              <a:ea typeface="Open Sans"/>
              <a:cs typeface="Open Sans"/>
              <a:sym typeface="Open Sans"/>
            </a:endParaRPr>
          </a:p>
        </p:txBody>
      </p:sp>
      <p:sp>
        <p:nvSpPr>
          <p:cNvPr id="233" name="Google Shape;233;p50"/>
          <p:cNvSpPr txBox="1"/>
          <p:nvPr/>
        </p:nvSpPr>
        <p:spPr>
          <a:xfrm>
            <a:off x="5043050" y="4179100"/>
            <a:ext cx="1905300" cy="402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latin typeface="Open Sans"/>
                <a:ea typeface="Open Sans"/>
                <a:cs typeface="Open Sans"/>
                <a:sym typeface="Open Sans"/>
              </a:rPr>
              <a:t>2. Auflage (2008)</a:t>
            </a:r>
            <a:endParaRPr>
              <a:latin typeface="Open Sans"/>
              <a:ea typeface="Open Sans"/>
              <a:cs typeface="Open Sans"/>
              <a:sym typeface="Open Sans"/>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p51"/>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Hi, wir sind Scribbr </a:t>
            </a:r>
            <a:r>
              <a:rPr lang="en-GB">
                <a:solidFill>
                  <a:schemeClr val="dk1"/>
                </a:solidFill>
              </a:rPr>
              <a:t>👋</a:t>
            </a:r>
            <a:endParaRPr/>
          </a:p>
        </p:txBody>
      </p:sp>
      <p:sp>
        <p:nvSpPr>
          <p:cNvPr id="239" name="Google Shape;239;p51"/>
          <p:cNvSpPr txBox="1"/>
          <p:nvPr>
            <p:ph idx="1" type="body"/>
          </p:nvPr>
        </p:nvSpPr>
        <p:spPr>
          <a:xfrm>
            <a:off x="934075" y="1152475"/>
            <a:ext cx="72000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1400"/>
              <a:t>Wir sind ein 60-köpfiges Team in Amsterdam mit weltweit mehr als 500 Korrektoren und Korrektorinnen. Unser Ziel ist es, Studierenden dabei zu helfen, ihr Studium erfolgreich abzuschließen.</a:t>
            </a:r>
            <a:endParaRPr sz="1400"/>
          </a:p>
          <a:p>
            <a:pPr indent="0" lvl="0" marL="0" rtl="0" algn="l">
              <a:spcBef>
                <a:spcPts val="1600"/>
              </a:spcBef>
              <a:spcAft>
                <a:spcPts val="0"/>
              </a:spcAft>
              <a:buNone/>
            </a:pPr>
            <a:r>
              <a:rPr lang="en-GB" sz="1400"/>
              <a:t>Dafür arbeiten wir jeden Tag an unseren Services:</a:t>
            </a:r>
            <a:endParaRPr sz="1400"/>
          </a:p>
          <a:p>
            <a:pPr indent="-317500" lvl="0" marL="457200" rtl="0" algn="l">
              <a:spcBef>
                <a:spcPts val="0"/>
              </a:spcBef>
              <a:spcAft>
                <a:spcPts val="0"/>
              </a:spcAft>
              <a:buSzPts val="1400"/>
              <a:buChar char="●"/>
            </a:pPr>
            <a:r>
              <a:rPr lang="en-GB" sz="1400" u="sng">
                <a:solidFill>
                  <a:schemeClr val="hlink"/>
                </a:solidFill>
                <a:hlinkClick r:id="rId3"/>
              </a:rPr>
              <a:t>Lektorat &amp; Korrekturlesen</a:t>
            </a:r>
            <a:endParaRPr/>
          </a:p>
          <a:p>
            <a:pPr indent="-317500" lvl="0" marL="457200" rtl="0" algn="l">
              <a:spcBef>
                <a:spcPts val="0"/>
              </a:spcBef>
              <a:spcAft>
                <a:spcPts val="0"/>
              </a:spcAft>
              <a:buSzPts val="1400"/>
              <a:buChar char="●"/>
            </a:pPr>
            <a:r>
              <a:rPr lang="en-GB" sz="1400" u="sng">
                <a:solidFill>
                  <a:schemeClr val="hlink"/>
                </a:solidFill>
                <a:hlinkClick r:id="rId4"/>
              </a:rPr>
              <a:t>Plagiatsprüfung</a:t>
            </a:r>
            <a:endParaRPr/>
          </a:p>
          <a:p>
            <a:pPr indent="-317500" lvl="0" marL="457200" rtl="0" algn="l">
              <a:spcBef>
                <a:spcPts val="0"/>
              </a:spcBef>
              <a:spcAft>
                <a:spcPts val="0"/>
              </a:spcAft>
              <a:buSzPts val="1400"/>
              <a:buChar char="●"/>
            </a:pPr>
            <a:r>
              <a:rPr lang="en-GB" sz="1400" u="sng">
                <a:solidFill>
                  <a:schemeClr val="hlink"/>
                </a:solidFill>
                <a:hlinkClick r:id="rId5"/>
              </a:rPr>
              <a:t>Literatur-Generatoren</a:t>
            </a:r>
            <a:endParaRPr/>
          </a:p>
          <a:p>
            <a:pPr indent="-317500" lvl="0" marL="457200" rtl="0" algn="l">
              <a:spcBef>
                <a:spcPts val="0"/>
              </a:spcBef>
              <a:spcAft>
                <a:spcPts val="0"/>
              </a:spcAft>
              <a:buSzPts val="1400"/>
              <a:buChar char="●"/>
            </a:pPr>
            <a:r>
              <a:rPr lang="en-GB" sz="1400" u="sng">
                <a:solidFill>
                  <a:schemeClr val="hlink"/>
                </a:solidFill>
                <a:hlinkClick r:id="rId6"/>
              </a:rPr>
              <a:t>Wissensdatenbank</a:t>
            </a:r>
            <a:endParaRPr sz="1400"/>
          </a:p>
          <a:p>
            <a:pPr indent="-317500" lvl="0" marL="457200" rtl="0" algn="l">
              <a:spcBef>
                <a:spcPts val="0"/>
              </a:spcBef>
              <a:spcAft>
                <a:spcPts val="0"/>
              </a:spcAft>
              <a:buSzPts val="1400"/>
              <a:buChar char="●"/>
            </a:pPr>
            <a:r>
              <a:rPr lang="en-GB" sz="1400"/>
              <a:t>akademischer </a:t>
            </a:r>
            <a:r>
              <a:rPr lang="en-GB" sz="1400" u="sng">
                <a:solidFill>
                  <a:schemeClr val="hlink"/>
                </a:solidFill>
                <a:hlinkClick r:id="rId7"/>
              </a:rPr>
              <a:t>YouTube-Kanal</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25"/>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2500"/>
              <a:t>Einführung in die qualitative Inhaltsanalyse</a:t>
            </a:r>
            <a:r>
              <a:rPr lang="en-GB" sz="2500"/>
              <a:t> </a:t>
            </a:r>
            <a:endParaRPr sz="2500"/>
          </a:p>
        </p:txBody>
      </p:sp>
      <p:sp>
        <p:nvSpPr>
          <p:cNvPr id="85" name="Google Shape;85;p25"/>
          <p:cNvSpPr txBox="1"/>
          <p:nvPr>
            <p:ph idx="1" type="body"/>
          </p:nvPr>
        </p:nvSpPr>
        <p:spPr>
          <a:xfrm>
            <a:off x="934075" y="1152475"/>
            <a:ext cx="72000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GB"/>
              <a:t>entwickelt von Philipp Mayring</a:t>
            </a:r>
            <a:endParaRPr/>
          </a:p>
          <a:p>
            <a:pPr indent="-342900" lvl="0" marL="457200" rtl="0" algn="l">
              <a:spcBef>
                <a:spcPts val="0"/>
              </a:spcBef>
              <a:spcAft>
                <a:spcPts val="0"/>
              </a:spcAft>
              <a:buSzPts val="1800"/>
              <a:buChar char="●"/>
            </a:pPr>
            <a:r>
              <a:rPr lang="en-GB"/>
              <a:t>Modell </a:t>
            </a:r>
            <a:r>
              <a:rPr lang="en-GB"/>
              <a:t>zur Analyse eines konkreten Forschungsinteresses in 5 Schritten</a:t>
            </a:r>
            <a:endParaRPr/>
          </a:p>
          <a:p>
            <a:pPr indent="-342900" lvl="0" marL="457200" rtl="0" algn="l">
              <a:spcBef>
                <a:spcPts val="0"/>
              </a:spcBef>
              <a:spcAft>
                <a:spcPts val="0"/>
              </a:spcAft>
              <a:buSzPts val="1800"/>
              <a:buChar char="●"/>
            </a:pPr>
            <a:r>
              <a:rPr lang="en-GB"/>
              <a:t>neben Texten können auch weitere Materialien analysiert werden </a:t>
            </a:r>
            <a:endParaRPr/>
          </a:p>
          <a:p>
            <a:pPr indent="0" lvl="0" marL="0" rtl="0" algn="l">
              <a:spcBef>
                <a:spcPts val="1600"/>
              </a:spcBef>
              <a:spcAft>
                <a:spcPts val="1600"/>
              </a:spcAft>
              <a:buNone/>
            </a:pPr>
            <a:r>
              <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p52"/>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Diese Präsentation nutzen</a:t>
            </a:r>
            <a:endParaRPr/>
          </a:p>
        </p:txBody>
      </p:sp>
      <p:sp>
        <p:nvSpPr>
          <p:cNvPr id="245" name="Google Shape;245;p52"/>
          <p:cNvSpPr txBox="1"/>
          <p:nvPr>
            <p:ph idx="1" type="body"/>
          </p:nvPr>
        </p:nvSpPr>
        <p:spPr>
          <a:xfrm>
            <a:off x="934075" y="1152475"/>
            <a:ext cx="72000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1400"/>
              <a:t>Diese Präsentation kann frei genutzt werden, um Studierende mit allen wichtigen Informationen zum </a:t>
            </a:r>
            <a:r>
              <a:rPr lang="en-GB" sz="1400"/>
              <a:t>Thema Qualitative Inhaltsanalyse </a:t>
            </a:r>
            <a:r>
              <a:rPr lang="en-GB" sz="1400"/>
              <a:t>zu versorgen. Folgendes ist gestattet:</a:t>
            </a:r>
            <a:endParaRPr sz="1400"/>
          </a:p>
          <a:p>
            <a:pPr indent="-317500" lvl="0" marL="457200" rtl="0" algn="l">
              <a:spcBef>
                <a:spcPts val="1600"/>
              </a:spcBef>
              <a:spcAft>
                <a:spcPts val="0"/>
              </a:spcAft>
              <a:buClr>
                <a:schemeClr val="accent2"/>
              </a:buClr>
              <a:buSzPts val="1400"/>
              <a:buChar char="✓"/>
            </a:pPr>
            <a:r>
              <a:rPr lang="en-GB" sz="1400"/>
              <a:t>diese Präsentation in der Vorlesung zeigen</a:t>
            </a:r>
            <a:endParaRPr sz="1400"/>
          </a:p>
          <a:p>
            <a:pPr indent="-317500" lvl="0" marL="457200" rtl="0" algn="l">
              <a:spcBef>
                <a:spcPts val="0"/>
              </a:spcBef>
              <a:spcAft>
                <a:spcPts val="0"/>
              </a:spcAft>
              <a:buClr>
                <a:schemeClr val="accent2"/>
              </a:buClr>
              <a:buSzPts val="1400"/>
              <a:buChar char="✓"/>
            </a:pPr>
            <a:r>
              <a:rPr lang="en-GB" sz="1400"/>
              <a:t>Folien verändern oder löschen</a:t>
            </a:r>
            <a:endParaRPr sz="1400"/>
          </a:p>
          <a:p>
            <a:pPr indent="-317500" lvl="0" marL="457200" rtl="0" algn="l">
              <a:spcBef>
                <a:spcPts val="0"/>
              </a:spcBef>
              <a:spcAft>
                <a:spcPts val="0"/>
              </a:spcAft>
              <a:buClr>
                <a:schemeClr val="accent2"/>
              </a:buClr>
              <a:buSzPts val="1400"/>
              <a:buChar char="✓"/>
            </a:pPr>
            <a:r>
              <a:rPr lang="en-GB" sz="1400"/>
              <a:t>diese Präsentation in gedruckter Form oder in privaten Lernplattformen teilen (z. B. Moodle, Blackboard, Google Classroom etc.)</a:t>
            </a:r>
            <a:endParaRPr sz="1400"/>
          </a:p>
          <a:p>
            <a:pPr indent="0" lvl="0" marL="0" rtl="0" algn="l">
              <a:spcBef>
                <a:spcPts val="1600"/>
              </a:spcBef>
              <a:spcAft>
                <a:spcPts val="0"/>
              </a:spcAft>
              <a:buNone/>
            </a:pPr>
            <a:r>
              <a:rPr lang="en-GB" sz="1400"/>
              <a:t>Wir bitten darum, Scribbr als Urheber für diese Ressource anzugeben.</a:t>
            </a:r>
            <a:endParaRPr sz="1400"/>
          </a:p>
          <a:p>
            <a:pPr indent="0" lvl="0" marL="0" rtl="0" algn="l">
              <a:spcBef>
                <a:spcPts val="1600"/>
              </a:spcBef>
              <a:spcAft>
                <a:spcPts val="1600"/>
              </a:spcAft>
              <a:buNone/>
            </a:pPr>
            <a:r>
              <a:rPr lang="en-GB" sz="1400"/>
              <a:t>Fragen oder Feedback? Schreiben Sie eine E-Mail an </a:t>
            </a:r>
            <a:r>
              <a:rPr lang="en-GB" sz="1400"/>
              <a:t>mandy</a:t>
            </a:r>
            <a:r>
              <a:rPr lang="en-GB" sz="1400"/>
              <a:t>@scribbr.com und wir melden uns bei Ihnen!</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26"/>
          <p:cNvSpPr txBox="1"/>
          <p:nvPr>
            <p:ph type="title"/>
          </p:nvPr>
        </p:nvSpPr>
        <p:spPr>
          <a:xfrm>
            <a:off x="972000" y="2150850"/>
            <a:ext cx="72000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GB"/>
              <a:t>Ziel der qualitativen Inhaltsanalyse</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27"/>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Ziel der qualitativen Inhaltsanalyse</a:t>
            </a:r>
            <a:endParaRPr/>
          </a:p>
        </p:txBody>
      </p:sp>
      <p:sp>
        <p:nvSpPr>
          <p:cNvPr id="96" name="Google Shape;96;p27"/>
          <p:cNvSpPr txBox="1"/>
          <p:nvPr>
            <p:ph idx="1" type="body"/>
          </p:nvPr>
        </p:nvSpPr>
        <p:spPr>
          <a:xfrm>
            <a:off x="934075" y="1152475"/>
            <a:ext cx="72000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solidFill>
                  <a:schemeClr val="accent2"/>
                </a:solidFill>
              </a:rPr>
              <a:t>✓ </a:t>
            </a:r>
            <a:r>
              <a:rPr lang="en-GB">
                <a:solidFill>
                  <a:schemeClr val="dk1"/>
                </a:solidFill>
              </a:rPr>
              <a:t>Beantwortung eines konkreten Forschungsinteresses</a:t>
            </a:r>
            <a:endParaRPr>
              <a:solidFill>
                <a:schemeClr val="dk1"/>
              </a:solidFill>
            </a:endParaRPr>
          </a:p>
          <a:p>
            <a:pPr indent="0" lvl="0" marL="0" rtl="0" algn="l">
              <a:spcBef>
                <a:spcPts val="1600"/>
              </a:spcBef>
              <a:spcAft>
                <a:spcPts val="0"/>
              </a:spcAft>
              <a:buNone/>
            </a:pPr>
            <a:r>
              <a:rPr lang="en-GB">
                <a:solidFill>
                  <a:schemeClr val="accent2"/>
                </a:solidFill>
              </a:rPr>
              <a:t>✓ </a:t>
            </a:r>
            <a:r>
              <a:rPr lang="en-GB">
                <a:solidFill>
                  <a:schemeClr val="dk1"/>
                </a:solidFill>
              </a:rPr>
              <a:t>Entwicklung neuer Theorien und/oder Thesen im Bereich deiner Forschung </a:t>
            </a:r>
            <a:endParaRPr>
              <a:solidFill>
                <a:schemeClr val="dk1"/>
              </a:solidFill>
            </a:endParaRPr>
          </a:p>
          <a:p>
            <a:pPr indent="0" lvl="0" marL="0" rtl="0" algn="l">
              <a:spcBef>
                <a:spcPts val="1600"/>
              </a:spcBef>
              <a:spcAft>
                <a:spcPts val="0"/>
              </a:spcAft>
              <a:buNone/>
            </a:pPr>
            <a:r>
              <a:t/>
            </a:r>
            <a:endParaRPr>
              <a:solidFill>
                <a:schemeClr val="dk1"/>
              </a:solidFill>
            </a:endParaRPr>
          </a:p>
          <a:p>
            <a:pPr indent="0" lvl="0" marL="0" rtl="0" algn="l">
              <a:spcBef>
                <a:spcPts val="1600"/>
              </a:spcBef>
              <a:spcAft>
                <a:spcPts val="0"/>
              </a:spcAft>
              <a:buNone/>
            </a:pPr>
            <a:r>
              <a:rPr lang="en-GB">
                <a:solidFill>
                  <a:schemeClr val="dk1"/>
                </a:solidFill>
              </a:rPr>
              <a:t>Um möglichst konkrete Ergebnisse zu erhalten, ist es wichtig, die Forschungsfrage möglichst spezifisch zu formulieren. </a:t>
            </a:r>
            <a:endParaRPr>
              <a:solidFill>
                <a:schemeClr val="dk1"/>
              </a:solidFill>
            </a:endParaRPr>
          </a:p>
          <a:p>
            <a:pPr indent="0" lvl="0" marL="0" rtl="0" algn="l">
              <a:spcBef>
                <a:spcPts val="1600"/>
              </a:spcBef>
              <a:spcAft>
                <a:spcPts val="1600"/>
              </a:spcAft>
              <a:buNone/>
            </a:pPr>
            <a:r>
              <a:t/>
            </a:r>
            <a:endParaRPr>
              <a:solidFill>
                <a:schemeClr val="dk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28"/>
          <p:cNvSpPr txBox="1"/>
          <p:nvPr>
            <p:ph type="title"/>
          </p:nvPr>
        </p:nvSpPr>
        <p:spPr>
          <a:xfrm>
            <a:off x="972000" y="2150850"/>
            <a:ext cx="72000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GB"/>
              <a:t>Beispiele für die qualitative Inhaltsanalyse</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29"/>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Beispiel: Qualitative Inhaltsanalyse</a:t>
            </a:r>
            <a:endParaRPr/>
          </a:p>
        </p:txBody>
      </p:sp>
      <p:sp>
        <p:nvSpPr>
          <p:cNvPr id="107" name="Google Shape;107;p29"/>
          <p:cNvSpPr txBox="1"/>
          <p:nvPr>
            <p:ph idx="1" type="body"/>
          </p:nvPr>
        </p:nvSpPr>
        <p:spPr>
          <a:xfrm>
            <a:off x="934075" y="1152475"/>
            <a:ext cx="72000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solidFill>
                  <a:schemeClr val="dk1"/>
                </a:solidFill>
                <a:highlight>
                  <a:srgbClr val="CFE2F3"/>
                </a:highlight>
              </a:rPr>
              <a:t>Thema für die qualitative Inhaltsanalyse</a:t>
            </a:r>
            <a:endParaRPr>
              <a:solidFill>
                <a:schemeClr val="dk1"/>
              </a:solidFill>
              <a:highlight>
                <a:srgbClr val="CFE2F3"/>
              </a:highlight>
            </a:endParaRPr>
          </a:p>
          <a:p>
            <a:pPr indent="0" lvl="0" marL="0" rtl="0" algn="l">
              <a:spcBef>
                <a:spcPts val="1600"/>
              </a:spcBef>
              <a:spcAft>
                <a:spcPts val="0"/>
              </a:spcAft>
              <a:buNone/>
            </a:pPr>
            <a:r>
              <a:rPr lang="en-GB">
                <a:solidFill>
                  <a:schemeClr val="dk1"/>
                </a:solidFill>
              </a:rPr>
              <a:t>Berichterstattung in den Medien </a:t>
            </a:r>
            <a:endParaRPr>
              <a:solidFill>
                <a:schemeClr val="dk1"/>
              </a:solidFill>
            </a:endParaRPr>
          </a:p>
          <a:p>
            <a:pPr indent="0" lvl="0" marL="0" rtl="0" algn="l">
              <a:spcBef>
                <a:spcPts val="1600"/>
              </a:spcBef>
              <a:spcAft>
                <a:spcPts val="0"/>
              </a:spcAft>
              <a:buNone/>
            </a:pPr>
            <a:r>
              <a:rPr lang="en-GB">
                <a:solidFill>
                  <a:schemeClr val="dk1"/>
                </a:solidFill>
                <a:highlight>
                  <a:srgbClr val="FFF2CC"/>
                </a:highlight>
              </a:rPr>
              <a:t>Beispiel Forschungsfrage</a:t>
            </a:r>
            <a:endParaRPr>
              <a:solidFill>
                <a:schemeClr val="dk1"/>
              </a:solidFill>
              <a:highlight>
                <a:srgbClr val="FFF2CC"/>
              </a:highlight>
            </a:endParaRPr>
          </a:p>
          <a:p>
            <a:pPr indent="0" lvl="0" marL="0" rtl="0" algn="l">
              <a:spcBef>
                <a:spcPts val="1600"/>
              </a:spcBef>
              <a:spcAft>
                <a:spcPts val="1600"/>
              </a:spcAft>
              <a:buNone/>
            </a:pPr>
            <a:r>
              <a:rPr lang="en-GB">
                <a:solidFill>
                  <a:schemeClr val="dk1"/>
                </a:solidFill>
              </a:rPr>
              <a:t>‚Finden Berichterstattungen über Prominente mehr Platz auf den ersten Seiten deutscher Tageszeitungen als politische Berichterstattung?‘</a:t>
            </a:r>
            <a:endParaRPr>
              <a:solidFill>
                <a:schemeClr val="dk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30"/>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solidFill>
                  <a:schemeClr val="dk1"/>
                </a:solidFill>
              </a:rPr>
              <a:t>Beispiel: Qualitative Inhaltsanalyse</a:t>
            </a:r>
            <a:endParaRPr>
              <a:solidFill>
                <a:schemeClr val="dk1"/>
              </a:solidFill>
            </a:endParaRPr>
          </a:p>
          <a:p>
            <a:pPr indent="0" lvl="0" marL="0" rtl="0" algn="l">
              <a:spcBef>
                <a:spcPts val="0"/>
              </a:spcBef>
              <a:spcAft>
                <a:spcPts val="0"/>
              </a:spcAft>
              <a:buNone/>
            </a:pPr>
            <a:r>
              <a:t/>
            </a:r>
            <a:endParaRPr/>
          </a:p>
        </p:txBody>
      </p:sp>
      <p:sp>
        <p:nvSpPr>
          <p:cNvPr id="113" name="Google Shape;113;p30"/>
          <p:cNvSpPr txBox="1"/>
          <p:nvPr>
            <p:ph idx="1" type="body"/>
          </p:nvPr>
        </p:nvSpPr>
        <p:spPr>
          <a:xfrm>
            <a:off x="934075" y="1152475"/>
            <a:ext cx="72000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solidFill>
                  <a:schemeClr val="dk1"/>
                </a:solidFill>
                <a:highlight>
                  <a:srgbClr val="CFE2F3"/>
                </a:highlight>
              </a:rPr>
              <a:t>Thema für die qualitative Inhaltsanalyse</a:t>
            </a:r>
            <a:endParaRPr>
              <a:solidFill>
                <a:schemeClr val="dk1"/>
              </a:solidFill>
              <a:highlight>
                <a:srgbClr val="CFE2F3"/>
              </a:highlight>
            </a:endParaRPr>
          </a:p>
          <a:p>
            <a:pPr indent="0" lvl="0" marL="0" rtl="0" algn="l">
              <a:spcBef>
                <a:spcPts val="1600"/>
              </a:spcBef>
              <a:spcAft>
                <a:spcPts val="0"/>
              </a:spcAft>
              <a:buNone/>
            </a:pPr>
            <a:r>
              <a:rPr lang="en-GB">
                <a:solidFill>
                  <a:schemeClr val="dk1"/>
                </a:solidFill>
              </a:rPr>
              <a:t>Berichterstattung in den Medien</a:t>
            </a:r>
            <a:endParaRPr>
              <a:solidFill>
                <a:schemeClr val="dk1"/>
              </a:solidFill>
            </a:endParaRPr>
          </a:p>
          <a:p>
            <a:pPr indent="0" lvl="0" marL="0" rtl="0" algn="l">
              <a:spcBef>
                <a:spcPts val="1600"/>
              </a:spcBef>
              <a:spcAft>
                <a:spcPts val="0"/>
              </a:spcAft>
              <a:buNone/>
            </a:pPr>
            <a:r>
              <a:rPr lang="en-GB">
                <a:solidFill>
                  <a:schemeClr val="dk1"/>
                </a:solidFill>
                <a:highlight>
                  <a:srgbClr val="FFF2CC"/>
                </a:highlight>
              </a:rPr>
              <a:t>Beispiel Forschungsfrage</a:t>
            </a:r>
            <a:endParaRPr>
              <a:solidFill>
                <a:schemeClr val="dk1"/>
              </a:solidFill>
              <a:highlight>
                <a:srgbClr val="FFF2CC"/>
              </a:highlight>
            </a:endParaRPr>
          </a:p>
          <a:p>
            <a:pPr indent="0" lvl="0" marL="0" rtl="0" algn="l">
              <a:spcBef>
                <a:spcPts val="1600"/>
              </a:spcBef>
              <a:spcAft>
                <a:spcPts val="1600"/>
              </a:spcAft>
              <a:buNone/>
            </a:pPr>
            <a:r>
              <a:rPr lang="en-GB">
                <a:solidFill>
                  <a:schemeClr val="dk1"/>
                </a:solidFill>
              </a:rPr>
              <a:t>‚Wie wurde zwischen 2007 und 2010 in amerikanischen Tageszeitungen über die Finanzkrise berichtet?‘</a:t>
            </a:r>
            <a:endParaRPr>
              <a:solidFill>
                <a:schemeClr val="dk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31"/>
          <p:cNvSpPr txBox="1"/>
          <p:nvPr>
            <p:ph type="title"/>
          </p:nvPr>
        </p:nvSpPr>
        <p:spPr>
          <a:xfrm>
            <a:off x="972000" y="2150850"/>
            <a:ext cx="72000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GB"/>
              <a:t>Die qualitative Inhaltsanalyse nach Mayring</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cribbr">
  <a:themeElements>
    <a:clrScheme name="Simple Light">
      <a:dk1>
        <a:srgbClr val="202F66"/>
      </a:dk1>
      <a:lt1>
        <a:srgbClr val="FFFFFF"/>
      </a:lt1>
      <a:dk2>
        <a:srgbClr val="15204F"/>
      </a:dk2>
      <a:lt2>
        <a:srgbClr val="F9F9FB"/>
      </a:lt2>
      <a:accent1>
        <a:srgbClr val="FC5216"/>
      </a:accent1>
      <a:accent2>
        <a:srgbClr val="18CDBB"/>
      </a:accent2>
      <a:accent3>
        <a:srgbClr val="BE59BE"/>
      </a:accent3>
      <a:accent4>
        <a:srgbClr val="92C65A"/>
      </a:accent4>
      <a:accent5>
        <a:srgbClr val="FFC107"/>
      </a:accent5>
      <a:accent6>
        <a:srgbClr val="FF6562"/>
      </a:accent6>
      <a:hlink>
        <a:srgbClr val="1F80E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