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Lst>
  <p:sldSz cy="5143500" cx="9144000"/>
  <p:notesSz cx="6858000" cy="9144000"/>
  <p:embeddedFontLst>
    <p:embeddedFont>
      <p:font typeface="Work Sans"/>
      <p:regular r:id="rId32"/>
      <p:bold r:id="rId33"/>
      <p:italic r:id="rId34"/>
      <p:boldItalic r:id="rId35"/>
    </p:embeddedFont>
    <p:embeddedFont>
      <p:font typeface="Open Sans"/>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9DEB77D-B9BB-493A-8CED-A68FEFC17F66}">
  <a:tblStyle styleId="{C9DEB77D-B9BB-493A-8CED-A68FEFC17F66}"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WorkSans-bold.fntdata"/><Relationship Id="rId10" Type="http://schemas.openxmlformats.org/officeDocument/2006/relationships/slide" Target="slides/slide4.xml"/><Relationship Id="rId32" Type="http://schemas.openxmlformats.org/officeDocument/2006/relationships/font" Target="fonts/WorkSans-regular.fntdata"/><Relationship Id="rId13" Type="http://schemas.openxmlformats.org/officeDocument/2006/relationships/slide" Target="slides/slide7.xml"/><Relationship Id="rId35" Type="http://schemas.openxmlformats.org/officeDocument/2006/relationships/font" Target="fonts/WorkSans-boldItalic.fntdata"/><Relationship Id="rId12" Type="http://schemas.openxmlformats.org/officeDocument/2006/relationships/slide" Target="slides/slide6.xml"/><Relationship Id="rId34" Type="http://schemas.openxmlformats.org/officeDocument/2006/relationships/font" Target="fonts/WorkSans-italic.fntdata"/><Relationship Id="rId15" Type="http://schemas.openxmlformats.org/officeDocument/2006/relationships/slide" Target="slides/slide9.xml"/><Relationship Id="rId37" Type="http://schemas.openxmlformats.org/officeDocument/2006/relationships/font" Target="fonts/OpenSans-bold.fntdata"/><Relationship Id="rId14" Type="http://schemas.openxmlformats.org/officeDocument/2006/relationships/slide" Target="slides/slide8.xml"/><Relationship Id="rId36" Type="http://schemas.openxmlformats.org/officeDocument/2006/relationships/font" Target="fonts/OpenSans-regular.fntdata"/><Relationship Id="rId17" Type="http://schemas.openxmlformats.org/officeDocument/2006/relationships/slide" Target="slides/slide11.xml"/><Relationship Id="rId39" Type="http://schemas.openxmlformats.org/officeDocument/2006/relationships/font" Target="fonts/OpenSans-boldItalic.fntdata"/><Relationship Id="rId16" Type="http://schemas.openxmlformats.org/officeDocument/2006/relationships/slide" Target="slides/slide10.xml"/><Relationship Id="rId38" Type="http://schemas.openxmlformats.org/officeDocument/2006/relationships/font" Target="fonts/OpenSans-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de/category/apa-standard/" TargetMode="External"/><Relationship Id="rId3" Type="http://schemas.openxmlformats.org/officeDocument/2006/relationships/hyperlink" Target="https://www.scribbr.de/apa-standard/apa-richtlinien-7-auflage/"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de/richtig-zitieren/doi/"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de/richtig-zitieren/pdf-zitieren/"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de/richtig-zitieren/wikipedia-zitieren/"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de/?cat_ID=93"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ev-wordpress.scribbr.de/category/richtig-zitieren/#im-text" TargetMode="External"/><Relationship Id="rId3" Type="http://schemas.openxmlformats.org/officeDocument/2006/relationships/hyperlink" Target="https://www.scribbr.de/richtig-zitieren/quellenangabe/" TargetMode="External"/><Relationship Id="rId4" Type="http://schemas.openxmlformats.org/officeDocument/2006/relationships/hyperlink" Target="https://dev-wordpress.scribbr.de/category/richtig-zitieren/#fussnote" TargetMode="External"/><Relationship Id="rId5" Type="http://schemas.openxmlformats.org/officeDocument/2006/relationships/hyperlink" Target="https://www.scribbr.de/aufbau-und-gliederung/literaturverzeichnis-bachelorarbeit/" TargetMode="Externa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de/category/richtig-zitieren/" TargetMode="External"/><Relationship Id="rId3" Type="http://schemas.openxmlformats.org/officeDocument/2006/relationships/hyperlink" Target="https://www.scribbr.de/category/richtig-zitieren/#im-text" TargetMode="External"/><Relationship Id="rId4" Type="http://schemas.openxmlformats.org/officeDocument/2006/relationships/hyperlink" Target="https://www.scribbr.de/category/richtig-zitieren/#literaturverzeichnis" TargetMode="External"/><Relationship Id="rId5" Type="http://schemas.openxmlformats.org/officeDocument/2006/relationships/hyperlink" Target="https://www.scribbr.de/category/plagiat/"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de/richtig-zitieren/quellenangabe-buch/" TargetMode="External"/><Relationship Id="rId3" Type="http://schemas.openxmlformats.org/officeDocument/2006/relationships/hyperlink" Target="https://www.scribbr.de/richtig-zitieren/zeitungsartikel-zitieren/" TargetMode="External"/><Relationship Id="rId4" Type="http://schemas.openxmlformats.org/officeDocument/2006/relationships/hyperlink" Target="https://www.scribbr.de/richtig-zitieren/internetquellen-zitieren/" TargetMode="External"/><Relationship Id="rId5" Type="http://schemas.openxmlformats.org/officeDocument/2006/relationships/hyperlink" Target="https://www.scribbr.de/richtig-zitieren/zeitschrift-zitieren/"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6e89af7d62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6e89af7d62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Diese Vorlesungsfolien basieren auf dem Artikel </a:t>
            </a:r>
            <a:r>
              <a:rPr i="1" lang="en-GB"/>
              <a:t>Anleitung – APA Richtlinien</a:t>
            </a:r>
            <a:r>
              <a:rPr lang="en-GB"/>
              <a:t> in der Scribbr-Wissensdatenbank. Dieser Artikel kann hier gefunden werden: </a:t>
            </a:r>
            <a:r>
              <a:rPr lang="en-GB" u="sng">
                <a:solidFill>
                  <a:schemeClr val="hlink"/>
                </a:solidFill>
                <a:hlinkClick r:id="rId2"/>
              </a:rPr>
              <a:t>https://www.scribbr.de/category/apa-standard/</a:t>
            </a:r>
            <a:br>
              <a:rPr lang="en-GB"/>
            </a:br>
            <a:endParaRPr/>
          </a:p>
          <a:p>
            <a:pPr indent="-298450" lvl="0" marL="457200" rtl="0" algn="l">
              <a:spcBef>
                <a:spcPts val="0"/>
              </a:spcBef>
              <a:spcAft>
                <a:spcPts val="0"/>
              </a:spcAft>
              <a:buSzPts val="1100"/>
              <a:buChar char="●"/>
            </a:pPr>
            <a:r>
              <a:rPr lang="en-GB"/>
              <a:t>Die APA-Zitierregeln wurden von der American Psychological Association veröffentlicht und gelten als einer der am meisten genutzten Zitierstile.</a:t>
            </a:r>
            <a:endParaRPr/>
          </a:p>
          <a:p>
            <a:pPr indent="0" lvl="0" marL="457200" rtl="0" algn="l">
              <a:spcBef>
                <a:spcPts val="0"/>
              </a:spcBef>
              <a:spcAft>
                <a:spcPts val="0"/>
              </a:spcAft>
              <a:buNone/>
            </a:pPr>
            <a:r>
              <a:t/>
            </a:r>
            <a:endParaRPr/>
          </a:p>
          <a:p>
            <a:pPr indent="-298450" lvl="0" marL="457200" rtl="0" algn="l">
              <a:spcBef>
                <a:spcPts val="0"/>
              </a:spcBef>
              <a:spcAft>
                <a:spcPts val="0"/>
              </a:spcAft>
              <a:buSzPts val="1100"/>
              <a:buChar char="●"/>
            </a:pPr>
            <a:r>
              <a:rPr lang="en-GB"/>
              <a:t>Die 7. und somit aktuellste Auflage der APA-Richtlinien wurde im Oktober 2019 veröffentlicht. Diese Version bietet mehr Beispiele und Richtlinien, um Internetquellen zu zitieren als die 6. Auflage von 2009 sowie Formatierungsvorgaben speziell für wissenschaftliche Arbeiten für Studierende. Die American Psychological Association sieht vor, dass die </a:t>
            </a:r>
            <a:r>
              <a:rPr lang="en-GB" u="sng">
                <a:solidFill>
                  <a:schemeClr val="hlink"/>
                </a:solidFill>
                <a:hlinkClick r:id="rId3"/>
              </a:rPr>
              <a:t>7. Auflage</a:t>
            </a:r>
            <a:r>
              <a:rPr lang="en-GB"/>
              <a:t> ab Frühjahr 2020 von allen Studierenden genutzt wird. </a:t>
            </a:r>
            <a:br>
              <a:rPr lang="en-GB"/>
            </a:br>
            <a:endParaRPr/>
          </a:p>
          <a:p>
            <a:pPr indent="-298450" lvl="0" marL="457200" rtl="0" algn="l">
              <a:spcBef>
                <a:spcPts val="0"/>
              </a:spcBef>
              <a:spcAft>
                <a:spcPts val="0"/>
              </a:spcAft>
              <a:buSzPts val="1100"/>
              <a:buChar char="●"/>
            </a:pPr>
            <a:r>
              <a:rPr lang="en-GB"/>
              <a:t>Diese Präsentation stellt die grundlegenden Zitierregeln nach der 7. Auflage der APA-Richtlinien vor.</a:t>
            </a:r>
            <a:endParaRPr/>
          </a:p>
          <a:p>
            <a:pPr indent="0" lvl="0" marL="0" rtl="0" algn="l">
              <a:spcBef>
                <a:spcPts val="0"/>
              </a:spcBef>
              <a:spcAft>
                <a:spcPts val="0"/>
              </a:spcAft>
              <a:buNone/>
            </a:pPr>
            <a:r>
              <a:t/>
            </a:r>
            <a:endParaRPr b="1"/>
          </a:p>
          <a:p>
            <a:pPr indent="0" lvl="0" marL="0" rtl="0" algn="l">
              <a:spcBef>
                <a:spcPts val="0"/>
              </a:spcBef>
              <a:spcAft>
                <a:spcPts val="0"/>
              </a:spcAft>
              <a:buNone/>
            </a:pPr>
            <a:r>
              <a:rPr b="1" lang="en-GB"/>
              <a:t>Diese Präsentation bearbeiten:</a:t>
            </a:r>
            <a:endParaRPr b="1"/>
          </a:p>
          <a:p>
            <a:pPr indent="0" lvl="0" marL="0" rtl="0" algn="l">
              <a:spcBef>
                <a:spcPts val="0"/>
              </a:spcBef>
              <a:spcAft>
                <a:spcPts val="0"/>
              </a:spcAft>
              <a:buNone/>
            </a:pPr>
            <a:r>
              <a:t/>
            </a:r>
            <a:endParaRPr b="1"/>
          </a:p>
          <a:p>
            <a:pPr indent="-298450" lvl="0" marL="457200" rtl="0" algn="l">
              <a:spcBef>
                <a:spcPts val="0"/>
              </a:spcBef>
              <a:spcAft>
                <a:spcPts val="0"/>
              </a:spcAft>
              <a:buSzPts val="1100"/>
              <a:buAutoNum type="arabicPeriod"/>
            </a:pPr>
            <a:r>
              <a:rPr lang="en-GB"/>
              <a:t>Auf </a:t>
            </a:r>
            <a:r>
              <a:rPr lang="en-GB">
                <a:highlight>
                  <a:srgbClr val="FFFFFF"/>
                </a:highlight>
              </a:rPr>
              <a:t>‚Datei‘ </a:t>
            </a:r>
            <a:r>
              <a:rPr lang="en-GB"/>
              <a:t>links oben in der Ecke klicken.</a:t>
            </a:r>
            <a:endParaRPr/>
          </a:p>
          <a:p>
            <a:pPr indent="-298450" lvl="0" marL="457200" rtl="0" algn="l">
              <a:spcBef>
                <a:spcPts val="0"/>
              </a:spcBef>
              <a:spcAft>
                <a:spcPts val="0"/>
              </a:spcAft>
              <a:buSzPts val="1100"/>
              <a:buAutoNum type="arabicPeriod"/>
            </a:pPr>
            <a:r>
              <a:rPr lang="en-GB"/>
              <a:t>Auf ‚Eine Kopie machen‘</a:t>
            </a:r>
            <a:r>
              <a:rPr lang="en-GB">
                <a:highlight>
                  <a:srgbClr val="FFFFFF"/>
                </a:highlight>
              </a:rPr>
              <a:t> klicken.</a:t>
            </a:r>
            <a:r>
              <a:rPr lang="en-GB"/>
              <a:t> </a:t>
            </a:r>
            <a:endParaRPr/>
          </a:p>
          <a:p>
            <a:pPr indent="-298450" lvl="0" marL="457200" rtl="0" algn="l">
              <a:spcBef>
                <a:spcPts val="0"/>
              </a:spcBef>
              <a:spcAft>
                <a:spcPts val="0"/>
              </a:spcAft>
              <a:buSzPts val="1100"/>
              <a:buAutoNum type="arabicPeriod"/>
            </a:pPr>
            <a:r>
              <a:rPr lang="en-GB"/>
              <a:t>Die Präsentation im persönlichen Google Drive speichern.</a:t>
            </a:r>
            <a:endParaRPr/>
          </a:p>
          <a:p>
            <a:pPr indent="-298450" lvl="0" marL="457200" rtl="0" algn="l">
              <a:spcBef>
                <a:spcPts val="0"/>
              </a:spcBef>
              <a:spcAft>
                <a:spcPts val="0"/>
              </a:spcAft>
              <a:buSzPts val="1100"/>
              <a:buAutoNum type="arabicPeriod"/>
            </a:pPr>
            <a:r>
              <a:rPr lang="en-GB"/>
              <a:t>Nun können Sie die Kopie dieser Vorlesungsfolien bearbeiten!</a:t>
            </a:r>
            <a:br>
              <a:rPr lang="en-GB"/>
            </a:br>
            <a:br>
              <a:rPr lang="en-GB"/>
            </a:b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71825a625f_1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71825a625f_1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GB"/>
              <a:t>Der Titel des Buches wird </a:t>
            </a:r>
            <a:r>
              <a:rPr i="1" lang="en-GB"/>
              <a:t>kursiv </a:t>
            </a:r>
            <a:r>
              <a:rPr lang="en-GB"/>
              <a:t>geschrieben.</a:t>
            </a:r>
            <a:endParaRPr/>
          </a:p>
          <a:p>
            <a:pPr indent="0" lvl="0" marL="45720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7df3209e9f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7df3209e9f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80000"/>
              </a:lnSpc>
              <a:spcBef>
                <a:spcPts val="0"/>
              </a:spcBef>
              <a:spcAft>
                <a:spcPts val="0"/>
              </a:spcAft>
              <a:buSzPts val="1100"/>
              <a:buChar char="●"/>
            </a:pPr>
            <a:r>
              <a:rPr lang="en-GB"/>
              <a:t>Liegt das Buch als E-Book vor, muss die URL oder ein Digital Object Identifier (</a:t>
            </a:r>
            <a:r>
              <a:rPr lang="en-GB" u="sng">
                <a:solidFill>
                  <a:schemeClr val="hlink"/>
                </a:solidFill>
                <a:hlinkClick r:id="rId2"/>
              </a:rPr>
              <a:t>DOI</a:t>
            </a:r>
            <a:r>
              <a:rPr lang="en-GB"/>
              <a:t>) am Ende der Quellenangabe hinzugefügt werden. Falls vorhanden, sollte der DOI anstelle der URL genutzt werden.</a:t>
            </a:r>
            <a:endParaRPr/>
          </a:p>
          <a:p>
            <a:pPr indent="-298450" lvl="0" marL="457200" rtl="0" algn="l">
              <a:spcBef>
                <a:spcPts val="0"/>
              </a:spcBef>
              <a:spcAft>
                <a:spcPts val="0"/>
              </a:spcAft>
              <a:buSzPts val="1100"/>
              <a:buChar char="●"/>
            </a:pPr>
            <a:r>
              <a:rPr lang="en-GB"/>
              <a:t>Der Titel des E-Books wird </a:t>
            </a:r>
            <a:r>
              <a:rPr i="1" lang="en-GB"/>
              <a:t>kursiv</a:t>
            </a:r>
            <a:r>
              <a:rPr lang="en-GB"/>
              <a:t> geschrieben.</a:t>
            </a:r>
            <a:endParaRPr/>
          </a:p>
          <a:p>
            <a:pPr indent="0" lvl="0" marL="45720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7149ada1fa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7149ada1fa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298450" lvl="0" marL="457200" rtl="0" algn="l">
              <a:lnSpc>
                <a:spcPct val="180000"/>
              </a:lnSpc>
              <a:spcBef>
                <a:spcPts val="0"/>
              </a:spcBef>
              <a:spcAft>
                <a:spcPts val="0"/>
              </a:spcAft>
              <a:buSzPts val="1100"/>
              <a:buChar char="●"/>
            </a:pPr>
            <a:r>
              <a:rPr lang="en-GB"/>
              <a:t>Ein Sammelband ist eine Sammlung von mehreren Texten zu einer bestimmten Thematik und wird auch als Sammelwerk oder Herausgeberwerk bezeichnet. Die einzelnen Kapitel sind dabei von verschiedenen Autoren verfasst. Sie werden von einem oder mehreren Herausgebenden ausgewählt und veröffentlicht.</a:t>
            </a:r>
            <a:endParaRPr/>
          </a:p>
          <a:p>
            <a:pPr indent="0" lvl="0" marL="0" rtl="0" algn="l">
              <a:spcBef>
                <a:spcPts val="120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7149ada1fa_1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7149ada1fa_1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GB">
                <a:highlight>
                  <a:srgbClr val="FFFFFF"/>
                </a:highlight>
              </a:rPr>
              <a:t>Wurde der Zeitschriftenartikel online, z. B. als ePaper abgerufen, sollte zusätzlich die URL am Ende deiner Quellenangabe hinzugefügt werden.</a:t>
            </a:r>
            <a:br>
              <a:rPr lang="en-GB">
                <a:highlight>
                  <a:srgbClr val="FFFFFF"/>
                </a:highlight>
              </a:rPr>
            </a:br>
            <a:endParaRPr>
              <a:highlight>
                <a:srgbClr val="FFFFFF"/>
              </a:highlight>
            </a:endParaRPr>
          </a:p>
          <a:p>
            <a:pPr indent="-298450" lvl="0" marL="457200" rtl="0" algn="l">
              <a:spcBef>
                <a:spcPts val="0"/>
              </a:spcBef>
              <a:spcAft>
                <a:spcPts val="0"/>
              </a:spcAft>
              <a:buSzPts val="1100"/>
              <a:buChar char="●"/>
            </a:pPr>
            <a:r>
              <a:rPr lang="en-GB">
                <a:highlight>
                  <a:srgbClr val="FFFFFF"/>
                </a:highlight>
              </a:rPr>
              <a:t>Der Name der Zeitung wird </a:t>
            </a:r>
            <a:r>
              <a:rPr i="1" lang="en-GB">
                <a:highlight>
                  <a:srgbClr val="FFFFFF"/>
                </a:highlight>
              </a:rPr>
              <a:t>kursiv</a:t>
            </a:r>
            <a:r>
              <a:rPr lang="en-GB">
                <a:highlight>
                  <a:srgbClr val="FFFFFF"/>
                </a:highlight>
              </a:rPr>
              <a:t> geschrieben. </a:t>
            </a:r>
            <a:endParaRPr>
              <a:highlight>
                <a:srgbClr val="FFFFFF"/>
              </a:highlight>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71825a625f_1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71825a625f_1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80000"/>
              </a:lnSpc>
              <a:spcBef>
                <a:spcPts val="0"/>
              </a:spcBef>
              <a:spcAft>
                <a:spcPts val="0"/>
              </a:spcAft>
              <a:buSzPts val="1100"/>
              <a:buChar char="●"/>
            </a:pPr>
            <a:r>
              <a:rPr lang="en-GB"/>
              <a:t>Artikel aus wissenschaftlichen Zeitschriften sind häufig online verfügbar, Open-Access-Zeitschriften meist ausschließlich.</a:t>
            </a:r>
            <a:endParaRPr/>
          </a:p>
          <a:p>
            <a:pPr indent="-298450" lvl="0" marL="457200" rtl="0" algn="l">
              <a:lnSpc>
                <a:spcPct val="180000"/>
              </a:lnSpc>
              <a:spcBef>
                <a:spcPts val="0"/>
              </a:spcBef>
              <a:spcAft>
                <a:spcPts val="0"/>
              </a:spcAft>
              <a:buSzPts val="1100"/>
              <a:buChar char="●"/>
            </a:pPr>
            <a:r>
              <a:rPr lang="en-GB"/>
              <a:t>Oft sind Artikel aus Fachzeitschriften als </a:t>
            </a:r>
            <a:r>
              <a:rPr lang="en-GB" u="sng">
                <a:solidFill>
                  <a:schemeClr val="hlink"/>
                </a:solidFill>
                <a:hlinkClick r:id="rId2"/>
              </a:rPr>
              <a:t>PDF-Datei</a:t>
            </a:r>
            <a:r>
              <a:rPr lang="en-GB"/>
              <a:t> verfügbar. Ist die PDF-Datei identisch mit der gedruckten Version, zitierst du diese wie die Printversion des Artikels.</a:t>
            </a:r>
            <a:endParaRPr/>
          </a:p>
          <a:p>
            <a:pPr indent="-298450" lvl="0" marL="457200" rtl="0" algn="l">
              <a:lnSpc>
                <a:spcPct val="180000"/>
              </a:lnSpc>
              <a:spcBef>
                <a:spcPts val="0"/>
              </a:spcBef>
              <a:spcAft>
                <a:spcPts val="0"/>
              </a:spcAft>
              <a:buSzPts val="1100"/>
              <a:buChar char="●"/>
            </a:pPr>
            <a:r>
              <a:rPr lang="en-GB"/>
              <a:t>Liegt der Artikel nicht als gedruckte Version vor, muss zusätzlich die URL des Artikels am Ende der Quellenangabe hinzugefügt</a:t>
            </a:r>
            <a:r>
              <a:rPr lang="en-GB"/>
              <a:t> </a:t>
            </a:r>
            <a:r>
              <a:rPr lang="en-GB"/>
              <a:t>werden.</a:t>
            </a:r>
            <a:endParaRPr/>
          </a:p>
          <a:p>
            <a:pPr indent="-298450" lvl="0" marL="457200" rtl="0" algn="l">
              <a:lnSpc>
                <a:spcPct val="180000"/>
              </a:lnSpc>
              <a:spcBef>
                <a:spcPts val="0"/>
              </a:spcBef>
              <a:spcAft>
                <a:spcPts val="0"/>
              </a:spcAft>
              <a:buSzPts val="1100"/>
              <a:buChar char="●"/>
            </a:pPr>
            <a:r>
              <a:rPr lang="en-GB"/>
              <a:t>Zeitschriftenartikel können zudem mit einem DOI (Digital Object Identifier) versehen sein. Falls vorhanden, sollte dieser anstelle der URL genutzt werden.</a:t>
            </a:r>
            <a:endParaRPr/>
          </a:p>
          <a:p>
            <a:pPr indent="-298450" lvl="0" marL="457200" rtl="0" algn="l">
              <a:lnSpc>
                <a:spcPct val="180000"/>
              </a:lnSpc>
              <a:spcBef>
                <a:spcPts val="0"/>
              </a:spcBef>
              <a:spcAft>
                <a:spcPts val="0"/>
              </a:spcAft>
              <a:buSzPts val="1100"/>
              <a:buChar char="●"/>
            </a:pPr>
            <a:r>
              <a:rPr lang="en-GB">
                <a:highlight>
                  <a:schemeClr val="lt1"/>
                </a:highlight>
              </a:rPr>
              <a:t>Der Titel der Zeitschrift und die Nummer des Bandes sollten </a:t>
            </a:r>
            <a:r>
              <a:rPr i="1" lang="en-GB">
                <a:highlight>
                  <a:schemeClr val="lt1"/>
                </a:highlight>
              </a:rPr>
              <a:t>kursiv</a:t>
            </a:r>
            <a:r>
              <a:rPr lang="en-GB">
                <a:highlight>
                  <a:schemeClr val="lt1"/>
                </a:highlight>
              </a:rPr>
              <a:t> gesetzt werden.</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7149ada1fa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7149ada1fa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GB"/>
              <a:t>Für Internetquellen muss eine URL angegeben werden.</a:t>
            </a:r>
            <a:br>
              <a:rPr lang="en-GB"/>
            </a:br>
            <a:endParaRPr/>
          </a:p>
          <a:p>
            <a:pPr indent="-298450" lvl="0" marL="457200" rtl="0" algn="l">
              <a:spcBef>
                <a:spcPts val="0"/>
              </a:spcBef>
              <a:spcAft>
                <a:spcPts val="0"/>
              </a:spcAft>
              <a:buSzPts val="1100"/>
              <a:buChar char="●"/>
            </a:pPr>
            <a:r>
              <a:rPr lang="en-GB"/>
              <a:t>Ein Abrufdatum muss nur angegeben werden, wenn dieses notwendig ist (z. B. bei </a:t>
            </a:r>
            <a:r>
              <a:rPr lang="en-GB" u="sng">
                <a:solidFill>
                  <a:schemeClr val="hlink"/>
                </a:solidFill>
                <a:hlinkClick r:id="rId2"/>
              </a:rPr>
              <a:t>Wikipedia-Artikeln</a:t>
            </a:r>
            <a:r>
              <a:rPr lang="en-GB"/>
              <a:t>, da diese sich regelmäßig ändern).</a:t>
            </a:r>
            <a:br>
              <a:rPr lang="en-GB"/>
            </a:br>
            <a:endParaRPr/>
          </a:p>
          <a:p>
            <a:pPr indent="-298450" lvl="0" marL="457200" rtl="0" algn="l">
              <a:spcBef>
                <a:spcPts val="0"/>
              </a:spcBef>
              <a:spcAft>
                <a:spcPts val="0"/>
              </a:spcAft>
              <a:buSzPts val="1100"/>
              <a:buChar char="●"/>
            </a:pPr>
            <a:r>
              <a:rPr lang="en-GB"/>
              <a:t>Der Titel des jeweiligen Artikels wird </a:t>
            </a:r>
            <a:r>
              <a:rPr i="1" lang="en-GB"/>
              <a:t>kursiv</a:t>
            </a:r>
            <a:r>
              <a:rPr lang="en-GB"/>
              <a:t> geschrieben.</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7149ada1fa_1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7149ada1fa_1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GB"/>
              <a:t>Beim Zitieren von Filmen wird der/die Produzent*in und der/die Regisseur*in als Autor angegeben.</a:t>
            </a:r>
            <a:br>
              <a:rPr lang="en-GB"/>
            </a:br>
            <a:endParaRPr/>
          </a:p>
          <a:p>
            <a:pPr indent="-298450" lvl="0" marL="457200" rtl="0" algn="l">
              <a:spcBef>
                <a:spcPts val="0"/>
              </a:spcBef>
              <a:spcAft>
                <a:spcPts val="0"/>
              </a:spcAft>
              <a:buSzPts val="1100"/>
              <a:buChar char="●"/>
            </a:pPr>
            <a:r>
              <a:rPr lang="en-GB"/>
              <a:t>Der Titel des jeweiligen Films wird </a:t>
            </a:r>
            <a:r>
              <a:rPr i="1" lang="en-GB"/>
              <a:t>kursiv</a:t>
            </a:r>
            <a:r>
              <a:rPr lang="en-GB"/>
              <a:t> geschrieben.</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7149ada1fa_1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7149ada1fa_1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GB"/>
              <a:t>Mehrere Autor*innen werden im Literaturverzeichnis durch Kommata voneinander getrennt. Vor dem letzten Namen steht ein Und-Zeichen. </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GB"/>
              <a:t>Die Nachnamen und Initialen für bis zu 20 </a:t>
            </a:r>
            <a:r>
              <a:rPr lang="en-GB">
                <a:highlight>
                  <a:schemeClr val="lt1"/>
                </a:highlight>
              </a:rPr>
              <a:t>Autor*innen </a:t>
            </a:r>
            <a:r>
              <a:rPr lang="en-GB"/>
              <a:t>stehen im Literaturverzeichnis.</a:t>
            </a:r>
            <a:br>
              <a:rPr lang="en-GB"/>
            </a:br>
            <a:endParaRPr/>
          </a:p>
          <a:p>
            <a:pPr indent="-298450" lvl="0" marL="457200" rtl="0" algn="l">
              <a:spcBef>
                <a:spcPts val="0"/>
              </a:spcBef>
              <a:spcAft>
                <a:spcPts val="0"/>
              </a:spcAft>
              <a:buSzPts val="1100"/>
              <a:buChar char="●"/>
            </a:pPr>
            <a:r>
              <a:rPr lang="en-GB"/>
              <a:t>Wurde eine Quelle von mehr als 20 </a:t>
            </a:r>
            <a:r>
              <a:rPr lang="en-GB">
                <a:highlight>
                  <a:schemeClr val="lt1"/>
                </a:highlight>
              </a:rPr>
              <a:t>Autor*innen</a:t>
            </a:r>
            <a:r>
              <a:rPr lang="en-GB"/>
              <a:t> geschrieben, werden nur die ersten 19 und der/die letzte Autor*in angegeben. Zwischen dem 19. Namen und dem letzten Namen steht eine Ellipse, um anzuzeigen, dass Namen ausgelassen wurden.</a:t>
            </a:r>
            <a:endParaRPr/>
          </a:p>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7df3209e9f_0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7df3209e9f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Die 7. Auflage der APA-Richtlinien gibt unterschiedliche Formatierungsrichtlinien für studentische Arbeiten. Für beide Varianten sind Muster gegeben. Die wichtigsten Änderungen für studentische Arbeiten werden in den nächsten drei Folien vorgestellt.</a:t>
            </a:r>
            <a:endParaRPr/>
          </a:p>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7df3209e9f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7df3209e9f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GB">
                <a:highlight>
                  <a:srgbClr val="FFFFFF"/>
                </a:highlight>
              </a:rPr>
              <a:t>Es gibt gewisse Formatierungsrichtlinien, an die man sich halten muss, wenn man eine wissenschaftliche Arbeit im </a:t>
            </a:r>
            <a:r>
              <a:rPr lang="en-GB">
                <a:highlight>
                  <a:srgbClr val="FFFFFF"/>
                </a:highlight>
                <a:uFill>
                  <a:noFill/>
                </a:uFill>
                <a:hlinkClick r:id="rId2"/>
              </a:rPr>
              <a:t>APA-Stil</a:t>
            </a:r>
            <a:r>
              <a:rPr lang="en-GB">
                <a:highlight>
                  <a:srgbClr val="FFFFFF"/>
                </a:highlight>
              </a:rPr>
              <a:t> verfasst: </a:t>
            </a:r>
            <a:r>
              <a:rPr lang="en-GB"/>
              <a:t>Der Text muss einen doppelten Zeilenabstand haben. Die Seitenränder müssen mindestens 2,5 cm betragen. Nach der 7. Auflage der APA-Richtlinien stehen verschiedene Schriftarten und Schriftgrößen zur Verfügung. </a:t>
            </a:r>
            <a:endParaRPr/>
          </a:p>
          <a:p>
            <a:pPr indent="0" lvl="0" marL="457200" rtl="0" algn="l">
              <a:spcBef>
                <a:spcPts val="0"/>
              </a:spcBef>
              <a:spcAft>
                <a:spcPts val="0"/>
              </a:spcAft>
              <a:buNone/>
            </a:pPr>
            <a:r>
              <a:t/>
            </a:r>
            <a:endParaRPr sz="1200">
              <a:highlight>
                <a:srgbClr val="FFFFFF"/>
              </a:highlight>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7df3209e9f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7df3209e9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highlight>
                  <a:schemeClr val="lt1"/>
                </a:highlight>
              </a:rPr>
              <a:t>Die APA-Richtlinien gelten als amerikanische Zitierweise. </a:t>
            </a:r>
            <a:r>
              <a:rPr lang="en-GB">
                <a:highlight>
                  <a:srgbClr val="FFFFFF"/>
                </a:highlight>
              </a:rPr>
              <a:t>Generell wird beim Zitieren zwischen den </a:t>
            </a:r>
            <a:r>
              <a:rPr lang="en-GB">
                <a:highlight>
                  <a:srgbClr val="FFFFFF"/>
                </a:highlight>
                <a:uFill>
                  <a:noFill/>
                </a:uFill>
                <a:hlinkClick r:id="rId2"/>
              </a:rPr>
              <a:t>amerikanischen Zitierweisen</a:t>
            </a:r>
            <a:r>
              <a:rPr lang="en-GB">
                <a:highlight>
                  <a:srgbClr val="FFFFFF"/>
                </a:highlight>
              </a:rPr>
              <a:t> mit </a:t>
            </a:r>
            <a:r>
              <a:rPr lang="en-GB" u="sng">
                <a:solidFill>
                  <a:schemeClr val="hlink"/>
                </a:solidFill>
                <a:highlight>
                  <a:srgbClr val="FFFFFF"/>
                </a:highlight>
                <a:hlinkClick r:id="rId3"/>
              </a:rPr>
              <a:t>Quellenangaben</a:t>
            </a:r>
            <a:r>
              <a:rPr lang="en-GB">
                <a:highlight>
                  <a:srgbClr val="FFFFFF"/>
                </a:highlight>
              </a:rPr>
              <a:t> als Verweis im Text und der </a:t>
            </a:r>
            <a:r>
              <a:rPr lang="en-GB">
                <a:highlight>
                  <a:srgbClr val="FFFFFF"/>
                </a:highlight>
                <a:uFill>
                  <a:noFill/>
                </a:uFill>
                <a:hlinkClick r:id="rId4"/>
              </a:rPr>
              <a:t>Deutschen Zitierweise</a:t>
            </a:r>
            <a:r>
              <a:rPr lang="en-GB">
                <a:highlight>
                  <a:srgbClr val="FFFFFF"/>
                </a:highlight>
              </a:rPr>
              <a:t> mit Quellenangaben in den Fußnoten unterschieden.</a:t>
            </a:r>
            <a:br>
              <a:rPr lang="en-GB">
                <a:highlight>
                  <a:srgbClr val="FFFFFF"/>
                </a:highlight>
              </a:rPr>
            </a:br>
            <a:endParaRPr>
              <a:highlight>
                <a:srgbClr val="FFFFFF"/>
              </a:highlight>
            </a:endParaRPr>
          </a:p>
          <a:p>
            <a:pPr indent="-298450" lvl="0" marL="457200" rtl="0" algn="l">
              <a:spcBef>
                <a:spcPts val="0"/>
              </a:spcBef>
              <a:spcAft>
                <a:spcPts val="0"/>
              </a:spcAft>
              <a:buSzPts val="1100"/>
              <a:buChar char="●"/>
            </a:pPr>
            <a:r>
              <a:rPr lang="en-GB">
                <a:highlight>
                  <a:srgbClr val="FFFFFF"/>
                </a:highlight>
              </a:rPr>
              <a:t>Zudem stehen bei allen Zitierweisen alle Quellenangaben alphabetisch aufgelistet im </a:t>
            </a:r>
            <a:r>
              <a:rPr lang="en-GB" u="sng">
                <a:solidFill>
                  <a:schemeClr val="hlink"/>
                </a:solidFill>
                <a:highlight>
                  <a:srgbClr val="FFFFFF"/>
                </a:highlight>
                <a:hlinkClick r:id="rId5"/>
              </a:rPr>
              <a:t>Literaturverzeichnis</a:t>
            </a:r>
            <a:r>
              <a:rPr lang="en-GB">
                <a:highlight>
                  <a:srgbClr val="FFFFFF"/>
                </a:highlight>
              </a:rPr>
              <a:t>.</a:t>
            </a:r>
            <a:endParaRPr>
              <a:highlight>
                <a:srgbClr val="FFFFFF"/>
              </a:highlight>
            </a:endParaRPr>
          </a:p>
          <a:p>
            <a:pPr indent="0" lvl="0" marL="457200" rtl="0" algn="l">
              <a:spcBef>
                <a:spcPts val="0"/>
              </a:spcBef>
              <a:spcAft>
                <a:spcPts val="0"/>
              </a:spcAft>
              <a:buNone/>
            </a:pPr>
            <a:r>
              <a:t/>
            </a:r>
            <a:endParaRPr>
              <a:highlight>
                <a:srgbClr val="FFFFFF"/>
              </a:highlight>
            </a:endParaRPr>
          </a:p>
          <a:p>
            <a:pPr indent="0" lvl="0" marL="0" rtl="0" algn="l">
              <a:spcBef>
                <a:spcPts val="0"/>
              </a:spcBef>
              <a:spcAft>
                <a:spcPts val="0"/>
              </a:spcAft>
              <a:buNone/>
            </a:pPr>
            <a:r>
              <a:t/>
            </a:r>
            <a:endParaRPr/>
          </a:p>
          <a:p>
            <a:pPr indent="0" lvl="0" marL="45720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71825a625f_1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71825a625f_1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298450" lvl="0" marL="457200" rtl="0" algn="l">
              <a:lnSpc>
                <a:spcPct val="180000"/>
              </a:lnSpc>
              <a:spcBef>
                <a:spcPts val="0"/>
              </a:spcBef>
              <a:spcAft>
                <a:spcPts val="0"/>
              </a:spcAft>
              <a:buSzPts val="1100"/>
              <a:buChar char="●"/>
            </a:pPr>
            <a:r>
              <a:rPr lang="en-GB"/>
              <a:t>Bei einer wissenschaftlichen Arbeit wird </a:t>
            </a:r>
            <a:r>
              <a:rPr lang="en-GB" u="sng">
                <a:solidFill>
                  <a:schemeClr val="hlink"/>
                </a:solidFill>
                <a:hlinkClick r:id="rId2"/>
              </a:rPr>
              <a:t>richtiges Zitieren</a:t>
            </a:r>
            <a:r>
              <a:rPr lang="en-GB"/>
              <a:t> vorausgesetzt. </a:t>
            </a:r>
            <a:r>
              <a:rPr lang="en-GB">
                <a:highlight>
                  <a:schemeClr val="lt1"/>
                </a:highlight>
              </a:rPr>
              <a:t>Für alle Informationen, die von anderen Forschenden stammen, muss die jeweilige Quelle angegeben werden.</a:t>
            </a:r>
            <a:endParaRPr/>
          </a:p>
          <a:p>
            <a:pPr indent="-298450" lvl="0" marL="457200" rtl="0" algn="l">
              <a:lnSpc>
                <a:spcPct val="180000"/>
              </a:lnSpc>
              <a:spcBef>
                <a:spcPts val="0"/>
              </a:spcBef>
              <a:spcAft>
                <a:spcPts val="0"/>
              </a:spcAft>
              <a:buSzPts val="1100"/>
              <a:buChar char="●"/>
            </a:pPr>
            <a:r>
              <a:rPr lang="en-GB"/>
              <a:t>Alle im Text verwendeten Quellen müssen mit einem direkten Verweis </a:t>
            </a:r>
            <a:r>
              <a:rPr lang="en-GB">
                <a:uFill>
                  <a:noFill/>
                </a:uFill>
                <a:hlinkClick r:id="rId3"/>
              </a:rPr>
              <a:t>im Text</a:t>
            </a:r>
            <a:r>
              <a:rPr lang="en-GB"/>
              <a:t> und einem Eintrag im </a:t>
            </a:r>
            <a:r>
              <a:rPr lang="en-GB">
                <a:uFill>
                  <a:noFill/>
                </a:uFill>
                <a:hlinkClick r:id="rId4"/>
              </a:rPr>
              <a:t>Literaturverzeichnis</a:t>
            </a:r>
            <a:r>
              <a:rPr lang="en-GB"/>
              <a:t> gekennzeichnet werden. </a:t>
            </a:r>
            <a:r>
              <a:rPr lang="en-GB">
                <a:highlight>
                  <a:schemeClr val="lt1"/>
                </a:highlight>
              </a:rPr>
              <a:t>So können die Quellen nachverfolgt und ausfindig gemacht werden. </a:t>
            </a:r>
            <a:endParaRPr>
              <a:highlight>
                <a:schemeClr val="lt1"/>
              </a:highlight>
            </a:endParaRPr>
          </a:p>
          <a:p>
            <a:pPr indent="-298450" lvl="0" marL="457200" rtl="0" algn="l">
              <a:lnSpc>
                <a:spcPct val="180000"/>
              </a:lnSpc>
              <a:spcBef>
                <a:spcPts val="0"/>
              </a:spcBef>
              <a:spcAft>
                <a:spcPts val="0"/>
              </a:spcAft>
              <a:buSzPts val="1100"/>
              <a:buChar char="●"/>
            </a:pPr>
            <a:r>
              <a:rPr lang="en-GB">
                <a:highlight>
                  <a:schemeClr val="lt1"/>
                </a:highlight>
              </a:rPr>
              <a:t>Unvollständige oder fehlende Quellenangaben gelten als </a:t>
            </a:r>
            <a:r>
              <a:rPr lang="en-GB" u="sng">
                <a:solidFill>
                  <a:schemeClr val="hlink"/>
                </a:solidFill>
                <a:highlight>
                  <a:schemeClr val="lt1"/>
                </a:highlight>
                <a:hlinkClick r:id="rId5"/>
              </a:rPr>
              <a:t>Plagiat</a:t>
            </a:r>
            <a:r>
              <a:rPr lang="en-GB">
                <a:highlight>
                  <a:schemeClr val="lt1"/>
                </a:highlight>
              </a:rPr>
              <a:t>. Plagiat gilt als ‚geistiger Diebstahl‘ und hat Konsequenzen (Punktabzug, Nichtbestehen der Arbeit, Exmatrikulation).</a:t>
            </a:r>
            <a:endParaRPr>
              <a:highlight>
                <a:srgbClr val="FFFFFF"/>
              </a:highlight>
            </a:endParaRPr>
          </a:p>
          <a:p>
            <a:pPr indent="0" lvl="0" marL="0" rtl="0" algn="l">
              <a:spcBef>
                <a:spcPts val="120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7df3209e9f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7df3209e9f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7df3209e9f_0_1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7df3209e9f_0_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Scribbr stellt qualitative Artikel, Literatur-Generatoren und Anleitungen zum richtigen Zitieren kostenlos zur Verfügung. Jeden Monat nutzen über 2 Millionen Studierende diese Unterlagen.</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7df3209e9f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7df3209e9f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Die neuen APA-Richtlinien (7. Aufl.) sind in verschiedenen Versionen verfügbar (gebundenes Buch, Taschenbuch und Spiralbindung).</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7df3209e9f_0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7df3209e9f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6ef070d529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6ef070d529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Diese Präsentation bearbeiten:</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AutoNum type="arabicPeriod"/>
            </a:pPr>
            <a:r>
              <a:rPr lang="en-GB"/>
              <a:t>Auf </a:t>
            </a:r>
            <a:r>
              <a:rPr lang="en-GB">
                <a:highlight>
                  <a:schemeClr val="lt1"/>
                </a:highlight>
              </a:rPr>
              <a:t>‚Datei‘ </a:t>
            </a:r>
            <a:r>
              <a:rPr lang="en-GB"/>
              <a:t>links oben in der Ecke klicken.</a:t>
            </a:r>
            <a:endParaRPr/>
          </a:p>
          <a:p>
            <a:pPr indent="-298450" lvl="0" marL="457200" rtl="0" algn="l">
              <a:spcBef>
                <a:spcPts val="0"/>
              </a:spcBef>
              <a:spcAft>
                <a:spcPts val="0"/>
              </a:spcAft>
              <a:buSzPts val="1100"/>
              <a:buAutoNum type="arabicPeriod"/>
            </a:pPr>
            <a:r>
              <a:rPr lang="en-GB"/>
              <a:t>Auf ‚Eine Kopie machen‘</a:t>
            </a:r>
            <a:r>
              <a:rPr lang="en-GB">
                <a:highlight>
                  <a:schemeClr val="lt1"/>
                </a:highlight>
              </a:rPr>
              <a:t> klicken.</a:t>
            </a:r>
            <a:endParaRPr/>
          </a:p>
          <a:p>
            <a:pPr indent="-298450" lvl="0" marL="457200" rtl="0" algn="l">
              <a:spcBef>
                <a:spcPts val="0"/>
              </a:spcBef>
              <a:spcAft>
                <a:spcPts val="0"/>
              </a:spcAft>
              <a:buSzPts val="1100"/>
              <a:buAutoNum type="arabicPeriod"/>
            </a:pPr>
            <a:r>
              <a:rPr lang="en-GB">
                <a:highlight>
                  <a:schemeClr val="lt1"/>
                </a:highlight>
              </a:rPr>
              <a:t>‚Ganze Präsentation‘ auswählen.</a:t>
            </a:r>
            <a:endParaRPr/>
          </a:p>
          <a:p>
            <a:pPr indent="-298450" lvl="0" marL="457200" rtl="0" algn="l">
              <a:spcBef>
                <a:spcPts val="0"/>
              </a:spcBef>
              <a:spcAft>
                <a:spcPts val="0"/>
              </a:spcAft>
              <a:buSzPts val="1100"/>
              <a:buAutoNum type="arabicPeriod"/>
            </a:pPr>
            <a:r>
              <a:rPr lang="en-GB"/>
              <a:t>Die Präsentation im persönlichen Google Drive speichern.</a:t>
            </a:r>
            <a:endParaRPr/>
          </a:p>
          <a:p>
            <a:pPr indent="-298450" lvl="0" marL="457200" rtl="0" algn="l">
              <a:spcBef>
                <a:spcPts val="0"/>
              </a:spcBef>
              <a:spcAft>
                <a:spcPts val="0"/>
              </a:spcAft>
              <a:buSzPts val="1100"/>
              <a:buAutoNum type="arabicPeriod"/>
            </a:pPr>
            <a:r>
              <a:rPr lang="en-GB"/>
              <a:t>Nun können Sie die Kopie dieser Vorlesungsfolien bearbeiten!</a:t>
            </a:r>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7149ada1fa_1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7149ada1fa_1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br>
              <a:rPr lang="en-GB"/>
            </a:br>
            <a:br>
              <a:rPr lang="en-GB"/>
            </a:b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7df3209e9f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7df3209e9f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80000"/>
              </a:lnSpc>
              <a:spcBef>
                <a:spcPts val="0"/>
              </a:spcBef>
              <a:spcAft>
                <a:spcPts val="0"/>
              </a:spcAft>
              <a:buSzPts val="1100"/>
              <a:buChar char="●"/>
            </a:pPr>
            <a:r>
              <a:rPr lang="en-GB"/>
              <a:t>Ein Verweis im Text ist eine präzise Methode, der Leserschaft zu zeigen, woher die ursprüngliche Idee stammt und den/die Originalautor*in zu würdigen.</a:t>
            </a:r>
            <a:endParaRPr/>
          </a:p>
          <a:p>
            <a:pPr indent="-298450" lvl="0" marL="457200" rtl="0" algn="l">
              <a:lnSpc>
                <a:spcPct val="150000"/>
              </a:lnSpc>
              <a:spcBef>
                <a:spcPts val="0"/>
              </a:spcBef>
              <a:spcAft>
                <a:spcPts val="0"/>
              </a:spcAft>
              <a:buSzPts val="1100"/>
              <a:buChar char="●"/>
            </a:pPr>
            <a:r>
              <a:rPr lang="en-GB"/>
              <a:t>Der Verweis im Text steht bei APA direkt in dem Satz, in dem sich auf die Quelle bezogen wird.</a:t>
            </a:r>
            <a:endParaRPr/>
          </a:p>
          <a:p>
            <a:pPr indent="-298450" lvl="0" marL="457200" rtl="0" algn="l">
              <a:lnSpc>
                <a:spcPct val="180000"/>
              </a:lnSpc>
              <a:spcBef>
                <a:spcPts val="0"/>
              </a:spcBef>
              <a:spcAft>
                <a:spcPts val="0"/>
              </a:spcAft>
              <a:buSzPts val="1100"/>
              <a:buChar char="●"/>
            </a:pPr>
            <a:r>
              <a:rPr lang="en-GB"/>
              <a:t>Nach den APA-Richtlinien werden die Nachnamen der Autorenschaft, das Erscheinungsjahr der Publikation sowie bei direkten Zitaten die genaue Seitenzahl genannt.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713670d625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713670d625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highlight>
                  <a:srgbClr val="FFFFFF"/>
                </a:highlight>
              </a:rPr>
              <a:t>Besteht eine Quelle aus zwei Autor*innen, werden ihre Nachnamen durch ein Und-Zeichen voneinander getrennt.</a:t>
            </a:r>
            <a:endParaRPr>
              <a:highlight>
                <a:srgbClr val="FFFFFF"/>
              </a:highlight>
            </a:endParaRPr>
          </a:p>
          <a:p>
            <a:pPr indent="0" lvl="0" marL="457200" rtl="0" algn="l">
              <a:spcBef>
                <a:spcPts val="0"/>
              </a:spcBef>
              <a:spcAft>
                <a:spcPts val="0"/>
              </a:spcAft>
              <a:buNone/>
            </a:pPr>
            <a:r>
              <a:t/>
            </a:r>
            <a:endParaRPr>
              <a:highlight>
                <a:srgbClr val="FFFFFF"/>
              </a:highlight>
            </a:endParaRPr>
          </a:p>
          <a:p>
            <a:pPr indent="-298450" lvl="0" marL="457200" rtl="0" algn="l">
              <a:spcBef>
                <a:spcPts val="0"/>
              </a:spcBef>
              <a:spcAft>
                <a:spcPts val="0"/>
              </a:spcAft>
              <a:buSzPts val="1100"/>
              <a:buChar char="●"/>
            </a:pPr>
            <a:r>
              <a:rPr lang="en-GB">
                <a:highlight>
                  <a:srgbClr val="FFFFFF"/>
                </a:highlight>
              </a:rPr>
              <a:t>Besteht eine Quelle aus mehr als 3 </a:t>
            </a:r>
            <a:r>
              <a:rPr lang="en-GB">
                <a:highlight>
                  <a:schemeClr val="lt1"/>
                </a:highlight>
              </a:rPr>
              <a:t>Autor*innen </a:t>
            </a:r>
            <a:r>
              <a:rPr lang="en-GB">
                <a:highlight>
                  <a:srgbClr val="FFFFFF"/>
                </a:highlight>
              </a:rPr>
              <a:t>wird der Verweis im Text mit dem Zusatz et al. gekürzt. Nur der Nachname des ersten Autors bzw. der ersten Autorin wird genannt, während alle weiteren Namen durch et al. (lat. für et alii = </a:t>
            </a:r>
            <a:r>
              <a:rPr i="1" lang="en-GB">
                <a:highlight>
                  <a:srgbClr val="FFFFFF"/>
                </a:highlight>
              </a:rPr>
              <a:t>und andere</a:t>
            </a:r>
            <a:r>
              <a:rPr lang="en-GB">
                <a:highlight>
                  <a:srgbClr val="FFFFFF"/>
                </a:highlight>
              </a:rPr>
              <a:t>) ersetzt werden. </a:t>
            </a:r>
            <a:endParaRPr>
              <a:highlight>
                <a:srgbClr val="FFFFFF"/>
              </a:highlight>
            </a:endParaRPr>
          </a:p>
          <a:p>
            <a:pPr indent="0" lvl="0" marL="0" rtl="0" algn="l">
              <a:spcBef>
                <a:spcPts val="0"/>
              </a:spcBef>
              <a:spcAft>
                <a:spcPts val="0"/>
              </a:spcAft>
              <a:buNone/>
            </a:pPr>
            <a:r>
              <a:t/>
            </a:r>
            <a:endParaRPr>
              <a:highlight>
                <a:srgbClr val="FFFFFF"/>
              </a:highlight>
            </a:endParaRPr>
          </a:p>
          <a:p>
            <a:pPr indent="-298450" lvl="0" marL="457200" rtl="0" algn="l">
              <a:spcBef>
                <a:spcPts val="0"/>
              </a:spcBef>
              <a:spcAft>
                <a:spcPts val="0"/>
              </a:spcAft>
              <a:buSzPts val="1100"/>
              <a:buChar char="●"/>
            </a:pPr>
            <a:r>
              <a:rPr lang="en-GB">
                <a:highlight>
                  <a:srgbClr val="FFFFFF"/>
                </a:highlight>
              </a:rPr>
              <a:t>Im Literaturverzeichnis werden hingegen die Nachnamen für bis zu 20 </a:t>
            </a:r>
            <a:r>
              <a:rPr lang="en-GB">
                <a:highlight>
                  <a:schemeClr val="lt1"/>
                </a:highlight>
              </a:rPr>
              <a:t>Autor*innen </a:t>
            </a:r>
            <a:r>
              <a:rPr lang="en-GB">
                <a:highlight>
                  <a:srgbClr val="FFFFFF"/>
                </a:highlight>
              </a:rPr>
              <a:t>angegeben. </a:t>
            </a:r>
            <a:endParaRPr>
              <a:highlight>
                <a:srgbClr val="FFFFFF"/>
              </a:highligh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71825a625f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71825a625f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highlight>
                  <a:srgbClr val="FFFFFF"/>
                </a:highlight>
              </a:rPr>
              <a:t>Wenn die Quelle von einem Unternehmen und nicht von einer Person publiziert wurde, zitierst du den Namen der Firma als Autor.</a:t>
            </a:r>
            <a:endParaRPr>
              <a:highlight>
                <a:srgbClr val="FFFFFF"/>
              </a:highlight>
            </a:endParaRPr>
          </a:p>
          <a:p>
            <a:pPr indent="0" lvl="0" marL="0" rtl="0" algn="l">
              <a:spcBef>
                <a:spcPts val="0"/>
              </a:spcBef>
              <a:spcAft>
                <a:spcPts val="0"/>
              </a:spcAft>
              <a:buNone/>
            </a:pPr>
            <a:r>
              <a:t/>
            </a:r>
            <a:endParaRPr>
              <a:highlight>
                <a:srgbClr val="FFFFFF"/>
              </a:highlight>
            </a:endParaRPr>
          </a:p>
          <a:p>
            <a:pPr indent="-298450" lvl="0" marL="457200" rtl="0" algn="l">
              <a:spcBef>
                <a:spcPts val="0"/>
              </a:spcBef>
              <a:spcAft>
                <a:spcPts val="0"/>
              </a:spcAft>
              <a:buSzPts val="1100"/>
              <a:buChar char="●"/>
            </a:pPr>
            <a:r>
              <a:rPr lang="en-GB">
                <a:highlight>
                  <a:srgbClr val="FFFFFF"/>
                </a:highlight>
              </a:rPr>
              <a:t>Manchmal müssen mehrere Quellen für eine Information angegeben werden. Dafür zitierst du mehrere Quellen und trennst diese durch ein Semikolon voneinander ab.</a:t>
            </a:r>
            <a:endParaRPr>
              <a:highlight>
                <a:srgbClr val="FFFFFF"/>
              </a:highligh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71aa133cb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71aa133cb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highlight>
                  <a:srgbClr val="FFFFFF"/>
                </a:highlight>
              </a:rPr>
              <a:t>Ist für die Quelle kein Autor bzw. keine Autorin oder Organisation angegeben, kann stattdessen der Titel angegeben werden. </a:t>
            </a:r>
            <a:br>
              <a:rPr lang="en-GB">
                <a:highlight>
                  <a:srgbClr val="FFFFFF"/>
                </a:highlight>
              </a:rPr>
            </a:br>
            <a:endParaRPr>
              <a:highlight>
                <a:srgbClr val="FFFFFF"/>
              </a:highlight>
            </a:endParaRPr>
          </a:p>
          <a:p>
            <a:pPr indent="-298450" lvl="0" marL="457200" rtl="0" algn="l">
              <a:spcBef>
                <a:spcPts val="0"/>
              </a:spcBef>
              <a:spcAft>
                <a:spcPts val="0"/>
              </a:spcAft>
              <a:buSzPts val="1100"/>
              <a:buChar char="●"/>
            </a:pPr>
            <a:r>
              <a:rPr lang="en-GB">
                <a:highlight>
                  <a:srgbClr val="FFFFFF"/>
                </a:highlight>
              </a:rPr>
              <a:t>Bei Namen von Organisationen für die Abkürzungen existieren, kann diese ab der zweiten Nennung verwendet werden. </a:t>
            </a:r>
            <a:endParaRPr>
              <a:highlight>
                <a:srgbClr val="FFFFFF"/>
              </a:highligh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7149ada1fa_1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7149ada1fa_1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br>
              <a:rPr lang="en-GB"/>
            </a:br>
            <a:br>
              <a:rPr lang="en-GB"/>
            </a:b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71825a625f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71825a625f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80000"/>
              </a:lnSpc>
              <a:spcBef>
                <a:spcPts val="0"/>
              </a:spcBef>
              <a:spcAft>
                <a:spcPts val="0"/>
              </a:spcAft>
              <a:buSzPts val="1100"/>
              <a:buChar char="●"/>
            </a:pPr>
            <a:r>
              <a:rPr lang="en-GB"/>
              <a:t>Jede Quelle, auf die im Text verwiesen wird, muss vollständig im Literaturverzeichnis aufgeführt werden. Das Literaturverzeichnis steht nach dem Fazit der wissenschaftlichen Arbeit und erhält einen Eintrag im Inhaltsverzeichnis.</a:t>
            </a:r>
            <a:endParaRPr/>
          </a:p>
          <a:p>
            <a:pPr indent="-298450" lvl="0" marL="457200" rtl="0" algn="l">
              <a:lnSpc>
                <a:spcPct val="180000"/>
              </a:lnSpc>
              <a:spcBef>
                <a:spcPts val="0"/>
              </a:spcBef>
              <a:spcAft>
                <a:spcPts val="0"/>
              </a:spcAft>
              <a:buSzPts val="1100"/>
              <a:buChar char="●"/>
            </a:pPr>
            <a:r>
              <a:rPr lang="en-GB"/>
              <a:t>Die genaue Formatierung ist dabei abhängig von der Art der Quelle (z. B. </a:t>
            </a:r>
            <a:r>
              <a:rPr lang="en-GB" u="sng">
                <a:solidFill>
                  <a:schemeClr val="hlink"/>
                </a:solidFill>
                <a:hlinkClick r:id="rId2"/>
              </a:rPr>
              <a:t>Bücher</a:t>
            </a:r>
            <a:r>
              <a:rPr lang="en-GB"/>
              <a:t>, </a:t>
            </a:r>
            <a:r>
              <a:rPr lang="en-GB" u="sng">
                <a:solidFill>
                  <a:schemeClr val="hlink"/>
                </a:solidFill>
                <a:hlinkClick r:id="rId3"/>
              </a:rPr>
              <a:t>Zeitungen</a:t>
            </a:r>
            <a:r>
              <a:rPr lang="en-GB"/>
              <a:t>, </a:t>
            </a:r>
            <a:r>
              <a:rPr lang="en-GB" u="sng">
                <a:solidFill>
                  <a:schemeClr val="hlink"/>
                </a:solidFill>
                <a:hlinkClick r:id="rId4"/>
              </a:rPr>
              <a:t>Internetquellen</a:t>
            </a:r>
            <a:r>
              <a:rPr lang="en-GB"/>
              <a:t>, </a:t>
            </a:r>
            <a:r>
              <a:rPr lang="en-GB" u="sng">
                <a:solidFill>
                  <a:schemeClr val="hlink"/>
                </a:solidFill>
                <a:hlinkClick r:id="rId5"/>
              </a:rPr>
              <a:t>Fachzeitschriften</a:t>
            </a:r>
            <a:r>
              <a:rPr lang="en-GB"/>
              <a:t>, usw.).</a:t>
            </a:r>
            <a:endParaRPr sz="1200">
              <a:highlight>
                <a:srgbClr val="FFFFFF"/>
              </a:highlight>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txBox="1"/>
          <p:nvPr>
            <p:ph type="ctrTitle"/>
          </p:nvPr>
        </p:nvSpPr>
        <p:spPr>
          <a:xfrm>
            <a:off x="972008" y="744575"/>
            <a:ext cx="72000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b="1"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0" name="Google Shape;10;p2"/>
          <p:cNvSpPr txBox="1"/>
          <p:nvPr>
            <p:ph idx="1" type="subTitle"/>
          </p:nvPr>
        </p:nvSpPr>
        <p:spPr>
          <a:xfrm>
            <a:off x="972000" y="2834125"/>
            <a:ext cx="72000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rgbClr val="707DA7"/>
              </a:buClr>
              <a:buSzPts val="2800"/>
              <a:buNone/>
              <a:defRPr sz="2800">
                <a:solidFill>
                  <a:srgbClr val="707DA7"/>
                </a:solidFill>
              </a:defRPr>
            </a:lvl1pPr>
            <a:lvl2pPr lvl="1" algn="ctr">
              <a:lnSpc>
                <a:spcPct val="100000"/>
              </a:lnSpc>
              <a:spcBef>
                <a:spcPts val="0"/>
              </a:spcBef>
              <a:spcAft>
                <a:spcPts val="0"/>
              </a:spcAft>
              <a:buClr>
                <a:srgbClr val="707DA7"/>
              </a:buClr>
              <a:buSzPts val="2800"/>
              <a:buNone/>
              <a:defRPr sz="2800">
                <a:solidFill>
                  <a:srgbClr val="707DA7"/>
                </a:solidFill>
              </a:defRPr>
            </a:lvl2pPr>
            <a:lvl3pPr lvl="2" algn="ctr">
              <a:lnSpc>
                <a:spcPct val="100000"/>
              </a:lnSpc>
              <a:spcBef>
                <a:spcPts val="0"/>
              </a:spcBef>
              <a:spcAft>
                <a:spcPts val="0"/>
              </a:spcAft>
              <a:buClr>
                <a:srgbClr val="707DA7"/>
              </a:buClr>
              <a:buSzPts val="2800"/>
              <a:buNone/>
              <a:defRPr sz="2800">
                <a:solidFill>
                  <a:srgbClr val="707DA7"/>
                </a:solidFill>
              </a:defRPr>
            </a:lvl3pPr>
            <a:lvl4pPr lvl="3" algn="ctr">
              <a:lnSpc>
                <a:spcPct val="100000"/>
              </a:lnSpc>
              <a:spcBef>
                <a:spcPts val="0"/>
              </a:spcBef>
              <a:spcAft>
                <a:spcPts val="0"/>
              </a:spcAft>
              <a:buClr>
                <a:srgbClr val="707DA7"/>
              </a:buClr>
              <a:buSzPts val="2800"/>
              <a:buNone/>
              <a:defRPr sz="2800">
                <a:solidFill>
                  <a:srgbClr val="707DA7"/>
                </a:solidFill>
              </a:defRPr>
            </a:lvl4pPr>
            <a:lvl5pPr lvl="4" algn="ctr">
              <a:lnSpc>
                <a:spcPct val="100000"/>
              </a:lnSpc>
              <a:spcBef>
                <a:spcPts val="0"/>
              </a:spcBef>
              <a:spcAft>
                <a:spcPts val="0"/>
              </a:spcAft>
              <a:buClr>
                <a:srgbClr val="707DA7"/>
              </a:buClr>
              <a:buSzPts val="2800"/>
              <a:buNone/>
              <a:defRPr sz="2800">
                <a:solidFill>
                  <a:srgbClr val="707DA7"/>
                </a:solidFill>
              </a:defRPr>
            </a:lvl5pPr>
            <a:lvl6pPr lvl="5" algn="ctr">
              <a:lnSpc>
                <a:spcPct val="100000"/>
              </a:lnSpc>
              <a:spcBef>
                <a:spcPts val="0"/>
              </a:spcBef>
              <a:spcAft>
                <a:spcPts val="0"/>
              </a:spcAft>
              <a:buClr>
                <a:srgbClr val="707DA7"/>
              </a:buClr>
              <a:buSzPts val="2800"/>
              <a:buNone/>
              <a:defRPr sz="2800">
                <a:solidFill>
                  <a:srgbClr val="707DA7"/>
                </a:solidFill>
              </a:defRPr>
            </a:lvl6pPr>
            <a:lvl7pPr lvl="6" algn="ctr">
              <a:lnSpc>
                <a:spcPct val="100000"/>
              </a:lnSpc>
              <a:spcBef>
                <a:spcPts val="0"/>
              </a:spcBef>
              <a:spcAft>
                <a:spcPts val="0"/>
              </a:spcAft>
              <a:buClr>
                <a:srgbClr val="707DA7"/>
              </a:buClr>
              <a:buSzPts val="2800"/>
              <a:buNone/>
              <a:defRPr sz="2800">
                <a:solidFill>
                  <a:srgbClr val="707DA7"/>
                </a:solidFill>
              </a:defRPr>
            </a:lvl7pPr>
            <a:lvl8pPr lvl="7" algn="ctr">
              <a:lnSpc>
                <a:spcPct val="100000"/>
              </a:lnSpc>
              <a:spcBef>
                <a:spcPts val="0"/>
              </a:spcBef>
              <a:spcAft>
                <a:spcPts val="0"/>
              </a:spcAft>
              <a:buClr>
                <a:srgbClr val="707DA7"/>
              </a:buClr>
              <a:buSzPts val="2800"/>
              <a:buNone/>
              <a:defRPr sz="2800">
                <a:solidFill>
                  <a:srgbClr val="707DA7"/>
                </a:solidFill>
              </a:defRPr>
            </a:lvl8pPr>
            <a:lvl9pPr lvl="8" algn="ctr">
              <a:lnSpc>
                <a:spcPct val="100000"/>
              </a:lnSpc>
              <a:spcBef>
                <a:spcPts val="0"/>
              </a:spcBef>
              <a:spcAft>
                <a:spcPts val="0"/>
              </a:spcAft>
              <a:buClr>
                <a:srgbClr val="707DA7"/>
              </a:buClr>
              <a:buSzPts val="2800"/>
              <a:buNone/>
              <a:defRPr sz="2800">
                <a:solidFill>
                  <a:srgbClr val="707DA7"/>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7" name="Shape 37"/>
        <p:cNvGrpSpPr/>
        <p:nvPr/>
      </p:nvGrpSpPr>
      <p:grpSpPr>
        <a:xfrm>
          <a:off x="0" y="0"/>
          <a:ext cx="0" cy="0"/>
          <a:chOff x="0" y="0"/>
          <a:chExt cx="0" cy="0"/>
        </a:xfrm>
      </p:grpSpPr>
      <p:sp>
        <p:nvSpPr>
          <p:cNvPr id="38" name="Google Shape;38;p11"/>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9" name="Google Shape;39;p11"/>
          <p:cNvSpPr txBox="1"/>
          <p:nvPr>
            <p:ph idx="1" type="body"/>
          </p:nvPr>
        </p:nvSpPr>
        <p:spPr>
          <a:xfrm>
            <a:off x="934075" y="1152475"/>
            <a:ext cx="32400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0" name="Google Shape;40;p11"/>
          <p:cNvSpPr txBox="1"/>
          <p:nvPr>
            <p:ph idx="2" type="body"/>
          </p:nvPr>
        </p:nvSpPr>
        <p:spPr>
          <a:xfrm>
            <a:off x="4894075" y="1152475"/>
            <a:ext cx="32400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1" name="Shape 41"/>
        <p:cNvGrpSpPr/>
        <p:nvPr/>
      </p:nvGrpSpPr>
      <p:grpSpPr>
        <a:xfrm>
          <a:off x="0" y="0"/>
          <a:ext cx="0" cy="0"/>
          <a:chOff x="0" y="0"/>
          <a:chExt cx="0" cy="0"/>
        </a:xfrm>
      </p:grpSpPr>
      <p:sp>
        <p:nvSpPr>
          <p:cNvPr id="42" name="Google Shape;42;p12"/>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dark)">
  <p:cSld name="TITLE_ONLY_1">
    <p:bg>
      <p:bgPr>
        <a:blipFill>
          <a:blip r:embed="rId2">
            <a:alphaModFix/>
          </a:blip>
          <a:stretch>
            <a:fillRect/>
          </a:stretch>
        </a:blipFill>
      </p:bgPr>
    </p:bg>
    <p:spTree>
      <p:nvGrpSpPr>
        <p:cNvPr id="43" name="Shape 43"/>
        <p:cNvGrpSpPr/>
        <p:nvPr/>
      </p:nvGrpSpPr>
      <p:grpSpPr>
        <a:xfrm>
          <a:off x="0" y="0"/>
          <a:ext cx="0" cy="0"/>
          <a:chOff x="0" y="0"/>
          <a:chExt cx="0" cy="0"/>
        </a:xfrm>
      </p:grpSpPr>
      <p:sp>
        <p:nvSpPr>
          <p:cNvPr id="44" name="Google Shape;44;p13"/>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5" name="Shape 45"/>
        <p:cNvGrpSpPr/>
        <p:nvPr/>
      </p:nvGrpSpPr>
      <p:grpSpPr>
        <a:xfrm>
          <a:off x="0" y="0"/>
          <a:ext cx="0" cy="0"/>
          <a:chOff x="0" y="0"/>
          <a:chExt cx="0" cy="0"/>
        </a:xfrm>
      </p:grpSpPr>
      <p:sp>
        <p:nvSpPr>
          <p:cNvPr id="46" name="Google Shape;46;p14"/>
          <p:cNvSpPr txBox="1"/>
          <p:nvPr>
            <p:ph type="title"/>
          </p:nvPr>
        </p:nvSpPr>
        <p:spPr>
          <a:xfrm>
            <a:off x="972000" y="555600"/>
            <a:ext cx="3240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7" name="Google Shape;47;p14"/>
          <p:cNvSpPr txBox="1"/>
          <p:nvPr>
            <p:ph idx="1" type="body"/>
          </p:nvPr>
        </p:nvSpPr>
        <p:spPr>
          <a:xfrm>
            <a:off x="972000" y="1389600"/>
            <a:ext cx="3240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dark)">
  <p:cSld name="ONE_COLUMN_TEXT_1">
    <p:bg>
      <p:bgPr>
        <a:blipFill>
          <a:blip r:embed="rId2">
            <a:alphaModFix/>
          </a:blip>
          <a:stretch>
            <a:fillRect/>
          </a:stretch>
        </a:blipFill>
      </p:bgPr>
    </p:bg>
    <p:spTree>
      <p:nvGrpSpPr>
        <p:cNvPr id="48" name="Shape 48"/>
        <p:cNvGrpSpPr/>
        <p:nvPr/>
      </p:nvGrpSpPr>
      <p:grpSpPr>
        <a:xfrm>
          <a:off x="0" y="0"/>
          <a:ext cx="0" cy="0"/>
          <a:chOff x="0" y="0"/>
          <a:chExt cx="0" cy="0"/>
        </a:xfrm>
      </p:grpSpPr>
      <p:sp>
        <p:nvSpPr>
          <p:cNvPr id="49" name="Google Shape;49;p15"/>
          <p:cNvSpPr txBox="1"/>
          <p:nvPr>
            <p:ph type="title"/>
          </p:nvPr>
        </p:nvSpPr>
        <p:spPr>
          <a:xfrm>
            <a:off x="972000" y="555600"/>
            <a:ext cx="3240000" cy="7557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1"/>
              </a:buClr>
              <a:buSzPts val="2400"/>
              <a:buNone/>
              <a:defRPr sz="2400">
                <a:solidFill>
                  <a:schemeClr val="lt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50" name="Google Shape;50;p15"/>
          <p:cNvSpPr txBox="1"/>
          <p:nvPr>
            <p:ph idx="1" type="body"/>
          </p:nvPr>
        </p:nvSpPr>
        <p:spPr>
          <a:xfrm>
            <a:off x="972000" y="1389600"/>
            <a:ext cx="3240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chemeClr val="lt1"/>
              </a:buClr>
              <a:buSzPts val="1200"/>
              <a:buChar char="●"/>
              <a:defRPr sz="1200">
                <a:solidFill>
                  <a:schemeClr val="lt1"/>
                </a:solidFill>
              </a:defRPr>
            </a:lvl1pPr>
            <a:lvl2pPr indent="-304800" lvl="1" marL="914400" rtl="0">
              <a:spcBef>
                <a:spcPts val="1600"/>
              </a:spcBef>
              <a:spcAft>
                <a:spcPts val="0"/>
              </a:spcAft>
              <a:buClr>
                <a:schemeClr val="lt1"/>
              </a:buClr>
              <a:buSzPts val="1200"/>
              <a:buChar char="○"/>
              <a:defRPr sz="1200">
                <a:solidFill>
                  <a:schemeClr val="lt1"/>
                </a:solidFill>
              </a:defRPr>
            </a:lvl2pPr>
            <a:lvl3pPr indent="-304800" lvl="2" marL="1371600" rtl="0">
              <a:spcBef>
                <a:spcPts val="1600"/>
              </a:spcBef>
              <a:spcAft>
                <a:spcPts val="0"/>
              </a:spcAft>
              <a:buClr>
                <a:schemeClr val="lt1"/>
              </a:buClr>
              <a:buSzPts val="1200"/>
              <a:buChar char="■"/>
              <a:defRPr sz="1200">
                <a:solidFill>
                  <a:schemeClr val="lt1"/>
                </a:solidFill>
              </a:defRPr>
            </a:lvl3pPr>
            <a:lvl4pPr indent="-304800" lvl="3" marL="1828800" rtl="0">
              <a:spcBef>
                <a:spcPts val="1600"/>
              </a:spcBef>
              <a:spcAft>
                <a:spcPts val="0"/>
              </a:spcAft>
              <a:buClr>
                <a:schemeClr val="lt1"/>
              </a:buClr>
              <a:buSzPts val="1200"/>
              <a:buChar char="●"/>
              <a:defRPr sz="1200">
                <a:solidFill>
                  <a:schemeClr val="lt1"/>
                </a:solidFill>
              </a:defRPr>
            </a:lvl4pPr>
            <a:lvl5pPr indent="-304800" lvl="4" marL="2286000" rtl="0">
              <a:spcBef>
                <a:spcPts val="1600"/>
              </a:spcBef>
              <a:spcAft>
                <a:spcPts val="0"/>
              </a:spcAft>
              <a:buClr>
                <a:schemeClr val="lt1"/>
              </a:buClr>
              <a:buSzPts val="1200"/>
              <a:buChar char="○"/>
              <a:defRPr sz="1200">
                <a:solidFill>
                  <a:schemeClr val="lt1"/>
                </a:solidFill>
              </a:defRPr>
            </a:lvl5pPr>
            <a:lvl6pPr indent="-304800" lvl="5" marL="2743200" rtl="0">
              <a:spcBef>
                <a:spcPts val="1600"/>
              </a:spcBef>
              <a:spcAft>
                <a:spcPts val="0"/>
              </a:spcAft>
              <a:buClr>
                <a:schemeClr val="lt1"/>
              </a:buClr>
              <a:buSzPts val="1200"/>
              <a:buChar char="■"/>
              <a:defRPr sz="1200">
                <a:solidFill>
                  <a:schemeClr val="lt1"/>
                </a:solidFill>
              </a:defRPr>
            </a:lvl6pPr>
            <a:lvl7pPr indent="-304800" lvl="6" marL="3200400" rtl="0">
              <a:spcBef>
                <a:spcPts val="1600"/>
              </a:spcBef>
              <a:spcAft>
                <a:spcPts val="0"/>
              </a:spcAft>
              <a:buClr>
                <a:schemeClr val="lt1"/>
              </a:buClr>
              <a:buSzPts val="1200"/>
              <a:buChar char="●"/>
              <a:defRPr sz="1200">
                <a:solidFill>
                  <a:schemeClr val="lt1"/>
                </a:solidFill>
              </a:defRPr>
            </a:lvl7pPr>
            <a:lvl8pPr indent="-304800" lvl="7" marL="3657600" rtl="0">
              <a:spcBef>
                <a:spcPts val="1600"/>
              </a:spcBef>
              <a:spcAft>
                <a:spcPts val="0"/>
              </a:spcAft>
              <a:buClr>
                <a:schemeClr val="lt1"/>
              </a:buClr>
              <a:buSzPts val="1200"/>
              <a:buChar char="○"/>
              <a:defRPr sz="1200">
                <a:solidFill>
                  <a:schemeClr val="lt1"/>
                </a:solidFill>
              </a:defRPr>
            </a:lvl8pPr>
            <a:lvl9pPr indent="-304800" lvl="8" marL="4114800" rtl="0">
              <a:spcBef>
                <a:spcPts val="1600"/>
              </a:spcBef>
              <a:spcAft>
                <a:spcPts val="1600"/>
              </a:spcAft>
              <a:buClr>
                <a:schemeClr val="lt1"/>
              </a:buClr>
              <a:buSzPts val="1200"/>
              <a:buChar char="■"/>
              <a:defRPr sz="1200">
                <a:solidFill>
                  <a:schemeClr val="lt1"/>
                </a:solidFil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1" name="Shape 51"/>
        <p:cNvGrpSpPr/>
        <p:nvPr/>
      </p:nvGrpSpPr>
      <p:grpSpPr>
        <a:xfrm>
          <a:off x="0" y="0"/>
          <a:ext cx="0" cy="0"/>
          <a:chOff x="0" y="0"/>
          <a:chExt cx="0" cy="0"/>
        </a:xfrm>
      </p:grpSpPr>
      <p:sp>
        <p:nvSpPr>
          <p:cNvPr id="52" name="Google Shape;52;p16"/>
          <p:cNvSpPr/>
          <p:nvPr/>
        </p:nvSpPr>
        <p:spPr>
          <a:xfrm>
            <a:off x="4572000" y="-1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6"/>
          <p:cNvSpPr txBox="1"/>
          <p:nvPr>
            <p:ph type="title"/>
          </p:nvPr>
        </p:nvSpPr>
        <p:spPr>
          <a:xfrm>
            <a:off x="488100" y="1233175"/>
            <a:ext cx="36000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2400"/>
              <a:buNone/>
              <a:defRPr sz="24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54" name="Google Shape;54;p16"/>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rgbClr val="707DA7"/>
              </a:buClr>
              <a:buSzPts val="1800"/>
              <a:buNone/>
              <a:defRPr>
                <a:solidFill>
                  <a:srgbClr val="707DA7"/>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55" name="Google Shape;55;p16"/>
          <p:cNvSpPr txBox="1"/>
          <p:nvPr>
            <p:ph idx="2" type="body"/>
          </p:nvPr>
        </p:nvSpPr>
        <p:spPr>
          <a:xfrm>
            <a:off x="5058000" y="724075"/>
            <a:ext cx="3600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6" name="Shape 56"/>
        <p:cNvGrpSpPr/>
        <p:nvPr/>
      </p:nvGrpSpPr>
      <p:grpSpPr>
        <a:xfrm>
          <a:off x="0" y="0"/>
          <a:ext cx="0" cy="0"/>
          <a:chOff x="0" y="0"/>
          <a:chExt cx="0" cy="0"/>
        </a:xfrm>
      </p:grpSpPr>
      <p:sp>
        <p:nvSpPr>
          <p:cNvPr id="57" name="Google Shape;57;p17"/>
          <p:cNvSpPr txBox="1"/>
          <p:nvPr>
            <p:ph idx="1" type="body"/>
          </p:nvPr>
        </p:nvSpPr>
        <p:spPr>
          <a:xfrm>
            <a:off x="972000" y="4230575"/>
            <a:ext cx="54000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dark)">
  <p:cSld name="CAPTION_ONLY_1">
    <p:bg>
      <p:bgPr>
        <a:blipFill>
          <a:blip r:embed="rId2">
            <a:alphaModFix/>
          </a:blip>
          <a:stretch>
            <a:fillRect/>
          </a:stretch>
        </a:blipFill>
      </p:bgPr>
    </p:bg>
    <p:spTree>
      <p:nvGrpSpPr>
        <p:cNvPr id="58" name="Shape 58"/>
        <p:cNvGrpSpPr/>
        <p:nvPr/>
      </p:nvGrpSpPr>
      <p:grpSpPr>
        <a:xfrm>
          <a:off x="0" y="0"/>
          <a:ext cx="0" cy="0"/>
          <a:chOff x="0" y="0"/>
          <a:chExt cx="0" cy="0"/>
        </a:xfrm>
      </p:grpSpPr>
      <p:sp>
        <p:nvSpPr>
          <p:cNvPr id="59" name="Google Shape;59;p18"/>
          <p:cNvSpPr txBox="1"/>
          <p:nvPr>
            <p:ph idx="1" type="body"/>
          </p:nvPr>
        </p:nvSpPr>
        <p:spPr>
          <a:xfrm>
            <a:off x="972000" y="4230575"/>
            <a:ext cx="54000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Clr>
                <a:schemeClr val="lt1"/>
              </a:buClr>
              <a:buSzPts val="1800"/>
              <a:buNone/>
              <a:defRPr>
                <a:solidFill>
                  <a:schemeClr val="lt1"/>
                </a:solidFill>
              </a:defRPr>
            </a:lvl1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0" name="Shape 60"/>
        <p:cNvGrpSpPr/>
        <p:nvPr/>
      </p:nvGrpSpPr>
      <p:grpSpPr>
        <a:xfrm>
          <a:off x="0" y="0"/>
          <a:ext cx="0" cy="0"/>
          <a:chOff x="0" y="0"/>
          <a:chExt cx="0" cy="0"/>
        </a:xfrm>
      </p:grpSpPr>
      <p:sp>
        <p:nvSpPr>
          <p:cNvPr id="61" name="Google Shape;61;p19"/>
          <p:cNvSpPr txBox="1"/>
          <p:nvPr>
            <p:ph hasCustomPrompt="1" type="title"/>
          </p:nvPr>
        </p:nvSpPr>
        <p:spPr>
          <a:xfrm>
            <a:off x="972000" y="1106125"/>
            <a:ext cx="72000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62" name="Google Shape;62;p19"/>
          <p:cNvSpPr txBox="1"/>
          <p:nvPr>
            <p:ph idx="1" type="body"/>
          </p:nvPr>
        </p:nvSpPr>
        <p:spPr>
          <a:xfrm>
            <a:off x="972000" y="3152225"/>
            <a:ext cx="72000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Clr>
                <a:srgbClr val="707DA7"/>
              </a:buClr>
              <a:buSzPts val="1800"/>
              <a:buChar char="●"/>
              <a:defRPr>
                <a:solidFill>
                  <a:srgbClr val="707DA7"/>
                </a:solidFill>
              </a:defRPr>
            </a:lvl1pPr>
            <a:lvl2pPr indent="-317500" lvl="1" marL="914400" algn="ctr">
              <a:spcBef>
                <a:spcPts val="1600"/>
              </a:spcBef>
              <a:spcAft>
                <a:spcPts val="0"/>
              </a:spcAft>
              <a:buClr>
                <a:srgbClr val="707DA7"/>
              </a:buClr>
              <a:buSzPts val="1400"/>
              <a:buChar char="○"/>
              <a:defRPr>
                <a:solidFill>
                  <a:srgbClr val="707DA7"/>
                </a:solidFill>
              </a:defRPr>
            </a:lvl2pPr>
            <a:lvl3pPr indent="-317500" lvl="2" marL="1371600" algn="ctr">
              <a:spcBef>
                <a:spcPts val="1600"/>
              </a:spcBef>
              <a:spcAft>
                <a:spcPts val="0"/>
              </a:spcAft>
              <a:buClr>
                <a:srgbClr val="707DA7"/>
              </a:buClr>
              <a:buSzPts val="1400"/>
              <a:buChar char="■"/>
              <a:defRPr>
                <a:solidFill>
                  <a:srgbClr val="707DA7"/>
                </a:solidFill>
              </a:defRPr>
            </a:lvl3pPr>
            <a:lvl4pPr indent="-317500" lvl="3" marL="1828800" algn="ctr">
              <a:spcBef>
                <a:spcPts val="1600"/>
              </a:spcBef>
              <a:spcAft>
                <a:spcPts val="0"/>
              </a:spcAft>
              <a:buClr>
                <a:srgbClr val="707DA7"/>
              </a:buClr>
              <a:buSzPts val="1400"/>
              <a:buChar char="●"/>
              <a:defRPr>
                <a:solidFill>
                  <a:srgbClr val="707DA7"/>
                </a:solidFill>
              </a:defRPr>
            </a:lvl4pPr>
            <a:lvl5pPr indent="-317500" lvl="4" marL="2286000" algn="ctr">
              <a:spcBef>
                <a:spcPts val="1600"/>
              </a:spcBef>
              <a:spcAft>
                <a:spcPts val="0"/>
              </a:spcAft>
              <a:buClr>
                <a:srgbClr val="707DA7"/>
              </a:buClr>
              <a:buSzPts val="1400"/>
              <a:buChar char="○"/>
              <a:defRPr>
                <a:solidFill>
                  <a:srgbClr val="707DA7"/>
                </a:solidFill>
              </a:defRPr>
            </a:lvl5pPr>
            <a:lvl6pPr indent="-317500" lvl="5" marL="2743200" algn="ctr">
              <a:spcBef>
                <a:spcPts val="1600"/>
              </a:spcBef>
              <a:spcAft>
                <a:spcPts val="0"/>
              </a:spcAft>
              <a:buClr>
                <a:srgbClr val="707DA7"/>
              </a:buClr>
              <a:buSzPts val="1400"/>
              <a:buChar char="■"/>
              <a:defRPr>
                <a:solidFill>
                  <a:srgbClr val="707DA7"/>
                </a:solidFill>
              </a:defRPr>
            </a:lvl6pPr>
            <a:lvl7pPr indent="-317500" lvl="6" marL="3200400" algn="ctr">
              <a:spcBef>
                <a:spcPts val="1600"/>
              </a:spcBef>
              <a:spcAft>
                <a:spcPts val="0"/>
              </a:spcAft>
              <a:buClr>
                <a:srgbClr val="707DA7"/>
              </a:buClr>
              <a:buSzPts val="1400"/>
              <a:buChar char="●"/>
              <a:defRPr>
                <a:solidFill>
                  <a:srgbClr val="707DA7"/>
                </a:solidFill>
              </a:defRPr>
            </a:lvl7pPr>
            <a:lvl8pPr indent="-317500" lvl="7" marL="3657600" algn="ctr">
              <a:spcBef>
                <a:spcPts val="1600"/>
              </a:spcBef>
              <a:spcAft>
                <a:spcPts val="0"/>
              </a:spcAft>
              <a:buClr>
                <a:srgbClr val="707DA7"/>
              </a:buClr>
              <a:buSzPts val="1400"/>
              <a:buChar char="○"/>
              <a:defRPr>
                <a:solidFill>
                  <a:srgbClr val="707DA7"/>
                </a:solidFill>
              </a:defRPr>
            </a:lvl8pPr>
            <a:lvl9pPr indent="-317500" lvl="8" marL="4114800" algn="ctr">
              <a:spcBef>
                <a:spcPts val="1600"/>
              </a:spcBef>
              <a:spcAft>
                <a:spcPts val="1600"/>
              </a:spcAft>
              <a:buClr>
                <a:srgbClr val="707DA7"/>
              </a:buClr>
              <a:buSzPts val="1400"/>
              <a:buChar char="■"/>
              <a:defRPr>
                <a:solidFill>
                  <a:srgbClr val="707DA7"/>
                </a:solidFil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dark)">
  <p:cSld name="BIG_NUMBER_1">
    <p:bg>
      <p:bgPr>
        <a:blipFill>
          <a:blip r:embed="rId2">
            <a:alphaModFix/>
          </a:blip>
          <a:stretch>
            <a:fillRect/>
          </a:stretch>
        </a:blipFill>
      </p:bgPr>
    </p:bg>
    <p:spTree>
      <p:nvGrpSpPr>
        <p:cNvPr id="63" name="Shape 63"/>
        <p:cNvGrpSpPr/>
        <p:nvPr/>
      </p:nvGrpSpPr>
      <p:grpSpPr>
        <a:xfrm>
          <a:off x="0" y="0"/>
          <a:ext cx="0" cy="0"/>
          <a:chOff x="0" y="0"/>
          <a:chExt cx="0" cy="0"/>
        </a:xfrm>
      </p:grpSpPr>
      <p:sp>
        <p:nvSpPr>
          <p:cNvPr id="64" name="Google Shape;64;p20"/>
          <p:cNvSpPr txBox="1"/>
          <p:nvPr>
            <p:ph hasCustomPrompt="1" type="title"/>
          </p:nvPr>
        </p:nvSpPr>
        <p:spPr>
          <a:xfrm>
            <a:off x="972000" y="1106125"/>
            <a:ext cx="72000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12000"/>
              <a:buNone/>
              <a:defRPr sz="12000">
                <a:solidFill>
                  <a:schemeClr val="lt1"/>
                </a:solidFill>
              </a:defRPr>
            </a:lvl1pPr>
            <a:lvl2pPr lvl="1" rtl="0" algn="ctr">
              <a:spcBef>
                <a:spcPts val="0"/>
              </a:spcBef>
              <a:spcAft>
                <a:spcPts val="0"/>
              </a:spcAft>
              <a:buClr>
                <a:schemeClr val="lt1"/>
              </a:buClr>
              <a:buSzPts val="12000"/>
              <a:buNone/>
              <a:defRPr sz="12000">
                <a:solidFill>
                  <a:schemeClr val="lt1"/>
                </a:solidFill>
              </a:defRPr>
            </a:lvl2pPr>
            <a:lvl3pPr lvl="2" rtl="0" algn="ctr">
              <a:spcBef>
                <a:spcPts val="0"/>
              </a:spcBef>
              <a:spcAft>
                <a:spcPts val="0"/>
              </a:spcAft>
              <a:buClr>
                <a:schemeClr val="lt1"/>
              </a:buClr>
              <a:buSzPts val="12000"/>
              <a:buNone/>
              <a:defRPr sz="12000">
                <a:solidFill>
                  <a:schemeClr val="lt1"/>
                </a:solidFill>
              </a:defRPr>
            </a:lvl3pPr>
            <a:lvl4pPr lvl="3" rtl="0" algn="ctr">
              <a:spcBef>
                <a:spcPts val="0"/>
              </a:spcBef>
              <a:spcAft>
                <a:spcPts val="0"/>
              </a:spcAft>
              <a:buClr>
                <a:schemeClr val="lt1"/>
              </a:buClr>
              <a:buSzPts val="12000"/>
              <a:buNone/>
              <a:defRPr sz="12000">
                <a:solidFill>
                  <a:schemeClr val="lt1"/>
                </a:solidFill>
              </a:defRPr>
            </a:lvl4pPr>
            <a:lvl5pPr lvl="4" rtl="0" algn="ctr">
              <a:spcBef>
                <a:spcPts val="0"/>
              </a:spcBef>
              <a:spcAft>
                <a:spcPts val="0"/>
              </a:spcAft>
              <a:buClr>
                <a:schemeClr val="lt1"/>
              </a:buClr>
              <a:buSzPts val="12000"/>
              <a:buNone/>
              <a:defRPr sz="12000">
                <a:solidFill>
                  <a:schemeClr val="lt1"/>
                </a:solidFill>
              </a:defRPr>
            </a:lvl5pPr>
            <a:lvl6pPr lvl="5" rtl="0" algn="ctr">
              <a:spcBef>
                <a:spcPts val="0"/>
              </a:spcBef>
              <a:spcAft>
                <a:spcPts val="0"/>
              </a:spcAft>
              <a:buClr>
                <a:schemeClr val="lt1"/>
              </a:buClr>
              <a:buSzPts val="12000"/>
              <a:buNone/>
              <a:defRPr sz="12000">
                <a:solidFill>
                  <a:schemeClr val="lt1"/>
                </a:solidFill>
              </a:defRPr>
            </a:lvl6pPr>
            <a:lvl7pPr lvl="6" rtl="0" algn="ctr">
              <a:spcBef>
                <a:spcPts val="0"/>
              </a:spcBef>
              <a:spcAft>
                <a:spcPts val="0"/>
              </a:spcAft>
              <a:buClr>
                <a:schemeClr val="lt1"/>
              </a:buClr>
              <a:buSzPts val="12000"/>
              <a:buNone/>
              <a:defRPr sz="12000">
                <a:solidFill>
                  <a:schemeClr val="lt1"/>
                </a:solidFill>
              </a:defRPr>
            </a:lvl7pPr>
            <a:lvl8pPr lvl="7" rtl="0" algn="ctr">
              <a:spcBef>
                <a:spcPts val="0"/>
              </a:spcBef>
              <a:spcAft>
                <a:spcPts val="0"/>
              </a:spcAft>
              <a:buClr>
                <a:schemeClr val="lt1"/>
              </a:buClr>
              <a:buSzPts val="12000"/>
              <a:buNone/>
              <a:defRPr sz="12000">
                <a:solidFill>
                  <a:schemeClr val="lt1"/>
                </a:solidFill>
              </a:defRPr>
            </a:lvl8pPr>
            <a:lvl9pPr lvl="8" rtl="0" algn="ctr">
              <a:spcBef>
                <a:spcPts val="0"/>
              </a:spcBef>
              <a:spcAft>
                <a:spcPts val="0"/>
              </a:spcAft>
              <a:buClr>
                <a:schemeClr val="lt1"/>
              </a:buClr>
              <a:buSzPts val="12000"/>
              <a:buNone/>
              <a:defRPr sz="12000">
                <a:solidFill>
                  <a:schemeClr val="lt1"/>
                </a:solidFill>
              </a:defRPr>
            </a:lvl9pPr>
          </a:lstStyle>
          <a:p>
            <a:r>
              <a:t>xx%</a:t>
            </a:r>
          </a:p>
        </p:txBody>
      </p:sp>
      <p:sp>
        <p:nvSpPr>
          <p:cNvPr id="65" name="Google Shape;65;p20"/>
          <p:cNvSpPr txBox="1"/>
          <p:nvPr>
            <p:ph idx="1" type="body"/>
          </p:nvPr>
        </p:nvSpPr>
        <p:spPr>
          <a:xfrm>
            <a:off x="972000" y="3152225"/>
            <a:ext cx="72000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Clr>
                <a:schemeClr val="lt1"/>
              </a:buClr>
              <a:buSzPts val="1800"/>
              <a:buChar char="●"/>
              <a:defRPr>
                <a:solidFill>
                  <a:schemeClr val="lt1"/>
                </a:solidFill>
              </a:defRPr>
            </a:lvl1pPr>
            <a:lvl2pPr indent="-317500" lvl="1" marL="914400" rtl="0" algn="ctr">
              <a:spcBef>
                <a:spcPts val="1600"/>
              </a:spcBef>
              <a:spcAft>
                <a:spcPts val="0"/>
              </a:spcAft>
              <a:buClr>
                <a:schemeClr val="lt1"/>
              </a:buClr>
              <a:buSzPts val="1400"/>
              <a:buChar char="○"/>
              <a:defRPr>
                <a:solidFill>
                  <a:schemeClr val="lt1"/>
                </a:solidFill>
              </a:defRPr>
            </a:lvl2pPr>
            <a:lvl3pPr indent="-317500" lvl="2" marL="1371600" rtl="0" algn="ctr">
              <a:spcBef>
                <a:spcPts val="1600"/>
              </a:spcBef>
              <a:spcAft>
                <a:spcPts val="0"/>
              </a:spcAft>
              <a:buClr>
                <a:schemeClr val="lt1"/>
              </a:buClr>
              <a:buSzPts val="1400"/>
              <a:buChar char="■"/>
              <a:defRPr>
                <a:solidFill>
                  <a:schemeClr val="lt1"/>
                </a:solidFill>
              </a:defRPr>
            </a:lvl3pPr>
            <a:lvl4pPr indent="-317500" lvl="3" marL="1828800" rtl="0" algn="ctr">
              <a:spcBef>
                <a:spcPts val="1600"/>
              </a:spcBef>
              <a:spcAft>
                <a:spcPts val="0"/>
              </a:spcAft>
              <a:buClr>
                <a:schemeClr val="lt1"/>
              </a:buClr>
              <a:buSzPts val="1400"/>
              <a:buChar char="●"/>
              <a:defRPr>
                <a:solidFill>
                  <a:schemeClr val="lt1"/>
                </a:solidFill>
              </a:defRPr>
            </a:lvl4pPr>
            <a:lvl5pPr indent="-317500" lvl="4" marL="2286000" rtl="0" algn="ctr">
              <a:spcBef>
                <a:spcPts val="1600"/>
              </a:spcBef>
              <a:spcAft>
                <a:spcPts val="0"/>
              </a:spcAft>
              <a:buClr>
                <a:schemeClr val="lt1"/>
              </a:buClr>
              <a:buSzPts val="1400"/>
              <a:buChar char="○"/>
              <a:defRPr>
                <a:solidFill>
                  <a:schemeClr val="lt1"/>
                </a:solidFill>
              </a:defRPr>
            </a:lvl5pPr>
            <a:lvl6pPr indent="-317500" lvl="5" marL="2743200" rtl="0" algn="ctr">
              <a:spcBef>
                <a:spcPts val="1600"/>
              </a:spcBef>
              <a:spcAft>
                <a:spcPts val="0"/>
              </a:spcAft>
              <a:buClr>
                <a:schemeClr val="lt1"/>
              </a:buClr>
              <a:buSzPts val="1400"/>
              <a:buChar char="■"/>
              <a:defRPr>
                <a:solidFill>
                  <a:schemeClr val="lt1"/>
                </a:solidFill>
              </a:defRPr>
            </a:lvl6pPr>
            <a:lvl7pPr indent="-317500" lvl="6" marL="3200400" rtl="0" algn="ctr">
              <a:spcBef>
                <a:spcPts val="1600"/>
              </a:spcBef>
              <a:spcAft>
                <a:spcPts val="0"/>
              </a:spcAft>
              <a:buClr>
                <a:schemeClr val="lt1"/>
              </a:buClr>
              <a:buSzPts val="1400"/>
              <a:buChar char="●"/>
              <a:defRPr>
                <a:solidFill>
                  <a:schemeClr val="lt1"/>
                </a:solidFill>
              </a:defRPr>
            </a:lvl7pPr>
            <a:lvl8pPr indent="-317500" lvl="7" marL="3657600" rtl="0" algn="ctr">
              <a:spcBef>
                <a:spcPts val="1600"/>
              </a:spcBef>
              <a:spcAft>
                <a:spcPts val="0"/>
              </a:spcAft>
              <a:buClr>
                <a:schemeClr val="lt1"/>
              </a:buClr>
              <a:buSzPts val="1400"/>
              <a:buChar char="○"/>
              <a:defRPr>
                <a:solidFill>
                  <a:schemeClr val="lt1"/>
                </a:solidFill>
              </a:defRPr>
            </a:lvl8pPr>
            <a:lvl9pPr indent="-317500" lvl="8" marL="4114800" rtl="0" algn="ctr">
              <a:spcBef>
                <a:spcPts val="1600"/>
              </a:spcBef>
              <a:spcAft>
                <a:spcPts val="1600"/>
              </a:spcAft>
              <a:buClr>
                <a:schemeClr val="lt1"/>
              </a:buClr>
              <a:buSzPts val="1400"/>
              <a:buChar char="■"/>
              <a:defRPr>
                <a:solidFill>
                  <a:schemeClr val="lt1"/>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dark)">
  <p:cSld name="TITLE_2">
    <p:bg>
      <p:bgPr>
        <a:blipFill>
          <a:blip r:embed="rId2">
            <a:alphaModFix/>
          </a:blip>
          <a:stretch>
            <a:fillRect/>
          </a:stretch>
        </a:blipFill>
      </p:bgPr>
    </p:bg>
    <p:spTree>
      <p:nvGrpSpPr>
        <p:cNvPr id="11" name="Shape 11"/>
        <p:cNvGrpSpPr/>
        <p:nvPr/>
      </p:nvGrpSpPr>
      <p:grpSpPr>
        <a:xfrm>
          <a:off x="0" y="0"/>
          <a:ext cx="0" cy="0"/>
          <a:chOff x="0" y="0"/>
          <a:chExt cx="0" cy="0"/>
        </a:xfrm>
      </p:grpSpPr>
      <p:sp>
        <p:nvSpPr>
          <p:cNvPr id="12" name="Google Shape;12;p3"/>
          <p:cNvSpPr txBox="1"/>
          <p:nvPr>
            <p:ph type="ctrTitle"/>
          </p:nvPr>
        </p:nvSpPr>
        <p:spPr>
          <a:xfrm>
            <a:off x="972008" y="744575"/>
            <a:ext cx="72000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4800"/>
              <a:buNone/>
              <a:defRPr b="1" sz="4800">
                <a:solidFill>
                  <a:schemeClr val="lt1"/>
                </a:solidFill>
              </a:defRPr>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13" name="Google Shape;13;p3"/>
          <p:cNvSpPr txBox="1"/>
          <p:nvPr>
            <p:ph idx="1" type="subTitle"/>
          </p:nvPr>
        </p:nvSpPr>
        <p:spPr>
          <a:xfrm>
            <a:off x="972000" y="2834125"/>
            <a:ext cx="72000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2800"/>
              <a:buNone/>
              <a:defRPr sz="2800">
                <a:solidFill>
                  <a:schemeClr val="lt1"/>
                </a:solidFill>
              </a:defRPr>
            </a:lvl1pPr>
            <a:lvl2pPr lvl="1" rtl="0" algn="ctr">
              <a:lnSpc>
                <a:spcPct val="100000"/>
              </a:lnSpc>
              <a:spcBef>
                <a:spcPts val="0"/>
              </a:spcBef>
              <a:spcAft>
                <a:spcPts val="0"/>
              </a:spcAft>
              <a:buClr>
                <a:srgbClr val="707DA7"/>
              </a:buClr>
              <a:buSzPts val="2800"/>
              <a:buNone/>
              <a:defRPr sz="2800">
                <a:solidFill>
                  <a:srgbClr val="707DA7"/>
                </a:solidFill>
              </a:defRPr>
            </a:lvl2pPr>
            <a:lvl3pPr lvl="2" rtl="0" algn="ctr">
              <a:lnSpc>
                <a:spcPct val="100000"/>
              </a:lnSpc>
              <a:spcBef>
                <a:spcPts val="0"/>
              </a:spcBef>
              <a:spcAft>
                <a:spcPts val="0"/>
              </a:spcAft>
              <a:buClr>
                <a:srgbClr val="707DA7"/>
              </a:buClr>
              <a:buSzPts val="2800"/>
              <a:buNone/>
              <a:defRPr sz="2800">
                <a:solidFill>
                  <a:srgbClr val="707DA7"/>
                </a:solidFill>
              </a:defRPr>
            </a:lvl3pPr>
            <a:lvl4pPr lvl="3" rtl="0" algn="ctr">
              <a:lnSpc>
                <a:spcPct val="100000"/>
              </a:lnSpc>
              <a:spcBef>
                <a:spcPts val="0"/>
              </a:spcBef>
              <a:spcAft>
                <a:spcPts val="0"/>
              </a:spcAft>
              <a:buClr>
                <a:srgbClr val="707DA7"/>
              </a:buClr>
              <a:buSzPts val="2800"/>
              <a:buNone/>
              <a:defRPr sz="2800">
                <a:solidFill>
                  <a:srgbClr val="707DA7"/>
                </a:solidFill>
              </a:defRPr>
            </a:lvl4pPr>
            <a:lvl5pPr lvl="4" rtl="0" algn="ctr">
              <a:lnSpc>
                <a:spcPct val="100000"/>
              </a:lnSpc>
              <a:spcBef>
                <a:spcPts val="0"/>
              </a:spcBef>
              <a:spcAft>
                <a:spcPts val="0"/>
              </a:spcAft>
              <a:buClr>
                <a:srgbClr val="707DA7"/>
              </a:buClr>
              <a:buSzPts val="2800"/>
              <a:buNone/>
              <a:defRPr sz="2800">
                <a:solidFill>
                  <a:srgbClr val="707DA7"/>
                </a:solidFill>
              </a:defRPr>
            </a:lvl5pPr>
            <a:lvl6pPr lvl="5" rtl="0" algn="ctr">
              <a:lnSpc>
                <a:spcPct val="100000"/>
              </a:lnSpc>
              <a:spcBef>
                <a:spcPts val="0"/>
              </a:spcBef>
              <a:spcAft>
                <a:spcPts val="0"/>
              </a:spcAft>
              <a:buClr>
                <a:srgbClr val="707DA7"/>
              </a:buClr>
              <a:buSzPts val="2800"/>
              <a:buNone/>
              <a:defRPr sz="2800">
                <a:solidFill>
                  <a:srgbClr val="707DA7"/>
                </a:solidFill>
              </a:defRPr>
            </a:lvl6pPr>
            <a:lvl7pPr lvl="6" rtl="0" algn="ctr">
              <a:lnSpc>
                <a:spcPct val="100000"/>
              </a:lnSpc>
              <a:spcBef>
                <a:spcPts val="0"/>
              </a:spcBef>
              <a:spcAft>
                <a:spcPts val="0"/>
              </a:spcAft>
              <a:buClr>
                <a:srgbClr val="707DA7"/>
              </a:buClr>
              <a:buSzPts val="2800"/>
              <a:buNone/>
              <a:defRPr sz="2800">
                <a:solidFill>
                  <a:srgbClr val="707DA7"/>
                </a:solidFill>
              </a:defRPr>
            </a:lvl7pPr>
            <a:lvl8pPr lvl="7" rtl="0" algn="ctr">
              <a:lnSpc>
                <a:spcPct val="100000"/>
              </a:lnSpc>
              <a:spcBef>
                <a:spcPts val="0"/>
              </a:spcBef>
              <a:spcAft>
                <a:spcPts val="0"/>
              </a:spcAft>
              <a:buClr>
                <a:srgbClr val="707DA7"/>
              </a:buClr>
              <a:buSzPts val="2800"/>
              <a:buNone/>
              <a:defRPr sz="2800">
                <a:solidFill>
                  <a:srgbClr val="707DA7"/>
                </a:solidFill>
              </a:defRPr>
            </a:lvl8pPr>
            <a:lvl9pPr lvl="8" rtl="0" algn="ctr">
              <a:lnSpc>
                <a:spcPct val="100000"/>
              </a:lnSpc>
              <a:spcBef>
                <a:spcPts val="0"/>
              </a:spcBef>
              <a:spcAft>
                <a:spcPts val="0"/>
              </a:spcAft>
              <a:buClr>
                <a:srgbClr val="707DA7"/>
              </a:buClr>
              <a:buSzPts val="2800"/>
              <a:buNone/>
              <a:defRPr sz="2800">
                <a:solidFill>
                  <a:srgbClr val="707DA7"/>
                </a:solidFill>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6" name="Shape 66"/>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dark)">
  <p:cSld name="BLANK_1">
    <p:bg>
      <p:bgPr>
        <a:blipFill>
          <a:blip r:embed="rId2">
            <a:alphaModFix/>
          </a:blip>
          <a:stretch>
            <a:fillRect/>
          </a:stretch>
        </a:blipFill>
      </p:bgPr>
    </p:bg>
    <p:spTree>
      <p:nvGrpSpPr>
        <p:cNvPr id="67" name="Shape 67"/>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ith Scotty">
  <p:cSld name="TITLE_1">
    <p:bg>
      <p:bgPr>
        <a:blipFill>
          <a:blip r:embed="rId2">
            <a:alphaModFix/>
          </a:blip>
          <a:stretch>
            <a:fillRect/>
          </a:stretch>
        </a:blipFill>
      </p:bgPr>
    </p:bg>
    <p:spTree>
      <p:nvGrpSpPr>
        <p:cNvPr id="14" name="Shape 14"/>
        <p:cNvGrpSpPr/>
        <p:nvPr/>
      </p:nvGrpSpPr>
      <p:grpSpPr>
        <a:xfrm>
          <a:off x="0" y="0"/>
          <a:ext cx="0" cy="0"/>
          <a:chOff x="0" y="0"/>
          <a:chExt cx="0" cy="0"/>
        </a:xfrm>
      </p:grpSpPr>
      <p:sp>
        <p:nvSpPr>
          <p:cNvPr id="15" name="Google Shape;15;p4"/>
          <p:cNvSpPr txBox="1"/>
          <p:nvPr>
            <p:ph type="ctrTitle"/>
          </p:nvPr>
        </p:nvSpPr>
        <p:spPr>
          <a:xfrm>
            <a:off x="732925" y="1545450"/>
            <a:ext cx="4320000" cy="2052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800"/>
              <a:buNone/>
              <a:defRPr b="1"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pic>
        <p:nvPicPr>
          <p:cNvPr id="16" name="Google Shape;16;p4"/>
          <p:cNvPicPr preferRelativeResize="0"/>
          <p:nvPr/>
        </p:nvPicPr>
        <p:blipFill>
          <a:blip r:embed="rId3">
            <a:alphaModFix/>
          </a:blip>
          <a:stretch>
            <a:fillRect/>
          </a:stretch>
        </p:blipFill>
        <p:spPr>
          <a:xfrm>
            <a:off x="5170425" y="454775"/>
            <a:ext cx="3445475" cy="6244552"/>
          </a:xfrm>
          <a:prstGeom prst="rect">
            <a:avLst/>
          </a:prstGeom>
          <a:noFill/>
          <a:ln>
            <a:noFill/>
          </a:ln>
        </p:spPr>
      </p:pic>
      <p:sp>
        <p:nvSpPr>
          <p:cNvPr id="17" name="Google Shape;17;p4"/>
          <p:cNvSpPr txBox="1"/>
          <p:nvPr>
            <p:ph idx="1" type="subTitle"/>
          </p:nvPr>
        </p:nvSpPr>
        <p:spPr>
          <a:xfrm rot="-449582">
            <a:off x="5658998" y="2283747"/>
            <a:ext cx="2861838" cy="501423"/>
          </a:xfrm>
          <a:prstGeom prst="rect">
            <a:avLst/>
          </a:prstGeom>
        </p:spPr>
        <p:txBody>
          <a:bodyPr anchorCtr="0" anchor="b" bIns="0" lIns="91425" spcFirstLastPara="1" rIns="91425" wrap="square" tIns="91425">
            <a:noAutofit/>
          </a:bodyPr>
          <a:lstStyle>
            <a:lvl1pPr lvl="0" algn="ctr">
              <a:spcBef>
                <a:spcPts val="0"/>
              </a:spcBef>
              <a:spcAft>
                <a:spcPts val="0"/>
              </a:spcAft>
              <a:buNone/>
              <a:defRPr b="1"/>
            </a:lvl1pPr>
            <a:lvl2pPr lvl="1" algn="ctr">
              <a:spcBef>
                <a:spcPts val="0"/>
              </a:spcBef>
              <a:spcAft>
                <a:spcPts val="0"/>
              </a:spcAft>
              <a:buNone/>
              <a:defRPr b="1"/>
            </a:lvl2pPr>
            <a:lvl3pPr lvl="2" algn="ctr">
              <a:spcBef>
                <a:spcPts val="0"/>
              </a:spcBef>
              <a:spcAft>
                <a:spcPts val="0"/>
              </a:spcAft>
              <a:buNone/>
              <a:defRPr b="1"/>
            </a:lvl3pPr>
            <a:lvl4pPr lvl="3" algn="ctr">
              <a:spcBef>
                <a:spcPts val="0"/>
              </a:spcBef>
              <a:spcAft>
                <a:spcPts val="0"/>
              </a:spcAft>
              <a:buNone/>
              <a:defRPr b="1"/>
            </a:lvl4pPr>
            <a:lvl5pPr lvl="4" algn="ctr">
              <a:spcBef>
                <a:spcPts val="0"/>
              </a:spcBef>
              <a:spcAft>
                <a:spcPts val="0"/>
              </a:spcAft>
              <a:buNone/>
              <a:defRPr b="1"/>
            </a:lvl5pPr>
            <a:lvl6pPr lvl="5" algn="ctr">
              <a:spcBef>
                <a:spcPts val="0"/>
              </a:spcBef>
              <a:spcAft>
                <a:spcPts val="0"/>
              </a:spcAft>
              <a:buNone/>
              <a:defRPr b="1"/>
            </a:lvl6pPr>
            <a:lvl7pPr lvl="6" algn="ctr">
              <a:spcBef>
                <a:spcPts val="0"/>
              </a:spcBef>
              <a:spcAft>
                <a:spcPts val="0"/>
              </a:spcAft>
              <a:buNone/>
              <a:defRPr b="1"/>
            </a:lvl7pPr>
            <a:lvl8pPr lvl="7" algn="ctr">
              <a:spcBef>
                <a:spcPts val="0"/>
              </a:spcBef>
              <a:spcAft>
                <a:spcPts val="0"/>
              </a:spcAft>
              <a:buNone/>
              <a:defRPr b="1"/>
            </a:lvl8pPr>
            <a:lvl9pPr lvl="8" algn="ctr">
              <a:spcBef>
                <a:spcPts val="0"/>
              </a:spcBef>
              <a:spcAft>
                <a:spcPts val="0"/>
              </a:spcAft>
              <a:buNone/>
              <a:defRPr b="1"/>
            </a:lvl9pPr>
          </a:lstStyle>
          <a:p/>
        </p:txBody>
      </p:sp>
      <p:sp>
        <p:nvSpPr>
          <p:cNvPr id="18" name="Google Shape;18;p4"/>
          <p:cNvSpPr txBox="1"/>
          <p:nvPr>
            <p:ph idx="2" type="subTitle"/>
          </p:nvPr>
        </p:nvSpPr>
        <p:spPr>
          <a:xfrm rot="-449892">
            <a:off x="5695787" y="2800290"/>
            <a:ext cx="2862175" cy="474779"/>
          </a:xfrm>
          <a:prstGeom prst="rect">
            <a:avLst/>
          </a:prstGeom>
        </p:spPr>
        <p:txBody>
          <a:bodyPr anchorCtr="0" anchor="t" bIns="91425" lIns="91425" spcFirstLastPara="1" rIns="91425" wrap="square" tIns="0">
            <a:noAutofit/>
          </a:bodyPr>
          <a:lstStyle>
            <a:lvl1pPr lvl="0" rtl="0" algn="ctr">
              <a:spcBef>
                <a:spcPts val="0"/>
              </a:spcBef>
              <a:spcAft>
                <a:spcPts val="0"/>
              </a:spcAft>
              <a:buNone/>
              <a:defRPr sz="1400">
                <a:solidFill>
                  <a:srgbClr val="707DA7"/>
                </a:solidFill>
              </a:defRPr>
            </a:lvl1pPr>
            <a:lvl2pPr lvl="1" rtl="0" algn="ctr">
              <a:spcBef>
                <a:spcPts val="0"/>
              </a:spcBef>
              <a:spcAft>
                <a:spcPts val="0"/>
              </a:spcAft>
              <a:buNone/>
              <a:defRPr sz="1400">
                <a:solidFill>
                  <a:srgbClr val="707DA7"/>
                </a:solidFill>
              </a:defRPr>
            </a:lvl2pPr>
            <a:lvl3pPr lvl="2" rtl="0" algn="ctr">
              <a:spcBef>
                <a:spcPts val="0"/>
              </a:spcBef>
              <a:spcAft>
                <a:spcPts val="0"/>
              </a:spcAft>
              <a:buNone/>
              <a:defRPr sz="1400">
                <a:solidFill>
                  <a:srgbClr val="707DA7"/>
                </a:solidFill>
              </a:defRPr>
            </a:lvl3pPr>
            <a:lvl4pPr lvl="3" rtl="0" algn="ctr">
              <a:spcBef>
                <a:spcPts val="0"/>
              </a:spcBef>
              <a:spcAft>
                <a:spcPts val="0"/>
              </a:spcAft>
              <a:buNone/>
              <a:defRPr sz="1400">
                <a:solidFill>
                  <a:srgbClr val="707DA7"/>
                </a:solidFill>
              </a:defRPr>
            </a:lvl4pPr>
            <a:lvl5pPr lvl="4" rtl="0" algn="ctr">
              <a:spcBef>
                <a:spcPts val="0"/>
              </a:spcBef>
              <a:spcAft>
                <a:spcPts val="0"/>
              </a:spcAft>
              <a:buNone/>
              <a:defRPr sz="1400">
                <a:solidFill>
                  <a:srgbClr val="707DA7"/>
                </a:solidFill>
              </a:defRPr>
            </a:lvl5pPr>
            <a:lvl6pPr lvl="5" rtl="0" algn="ctr">
              <a:spcBef>
                <a:spcPts val="0"/>
              </a:spcBef>
              <a:spcAft>
                <a:spcPts val="0"/>
              </a:spcAft>
              <a:buNone/>
              <a:defRPr sz="1400">
                <a:solidFill>
                  <a:srgbClr val="707DA7"/>
                </a:solidFill>
              </a:defRPr>
            </a:lvl6pPr>
            <a:lvl7pPr lvl="6" rtl="0" algn="ctr">
              <a:spcBef>
                <a:spcPts val="0"/>
              </a:spcBef>
              <a:spcAft>
                <a:spcPts val="0"/>
              </a:spcAft>
              <a:buNone/>
              <a:defRPr sz="1400">
                <a:solidFill>
                  <a:srgbClr val="707DA7"/>
                </a:solidFill>
              </a:defRPr>
            </a:lvl7pPr>
            <a:lvl8pPr lvl="7" rtl="0" algn="ctr">
              <a:spcBef>
                <a:spcPts val="0"/>
              </a:spcBef>
              <a:spcAft>
                <a:spcPts val="0"/>
              </a:spcAft>
              <a:buNone/>
              <a:defRPr sz="1400">
                <a:solidFill>
                  <a:srgbClr val="707DA7"/>
                </a:solidFill>
              </a:defRPr>
            </a:lvl8pPr>
            <a:lvl9pPr lvl="8" rtl="0" algn="ctr">
              <a:spcBef>
                <a:spcPts val="0"/>
              </a:spcBef>
              <a:spcAft>
                <a:spcPts val="0"/>
              </a:spcAft>
              <a:buNone/>
              <a:defRPr sz="1400">
                <a:solidFill>
                  <a:srgbClr val="707DA7"/>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sp>
        <p:nvSpPr>
          <p:cNvPr id="20" name="Google Shape;20;p5"/>
          <p:cNvSpPr txBox="1"/>
          <p:nvPr>
            <p:ph type="title"/>
          </p:nvPr>
        </p:nvSpPr>
        <p:spPr>
          <a:xfrm>
            <a:off x="972000" y="2150850"/>
            <a:ext cx="72000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dark)">
  <p:cSld name="SECTION_HEADER_1">
    <p:bg>
      <p:bgPr>
        <a:blipFill>
          <a:blip r:embed="rId2">
            <a:alphaModFix/>
          </a:blip>
          <a:stretch>
            <a:fillRect/>
          </a:stretch>
        </a:blipFill>
      </p:bgPr>
    </p:bg>
    <p:spTree>
      <p:nvGrpSpPr>
        <p:cNvPr id="21" name="Shape 21"/>
        <p:cNvGrpSpPr/>
        <p:nvPr/>
      </p:nvGrpSpPr>
      <p:grpSpPr>
        <a:xfrm>
          <a:off x="0" y="0"/>
          <a:ext cx="0" cy="0"/>
          <a:chOff x="0" y="0"/>
          <a:chExt cx="0" cy="0"/>
        </a:xfrm>
      </p:grpSpPr>
      <p:sp>
        <p:nvSpPr>
          <p:cNvPr id="22" name="Google Shape;22;p6"/>
          <p:cNvSpPr txBox="1"/>
          <p:nvPr>
            <p:ph type="title"/>
          </p:nvPr>
        </p:nvSpPr>
        <p:spPr>
          <a:xfrm>
            <a:off x="972000" y="2150850"/>
            <a:ext cx="72000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3600"/>
              <a:buNone/>
              <a:defRPr sz="3600">
                <a:solidFill>
                  <a:schemeClr val="lt1"/>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7"/>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5" name="Google Shape;25;p7"/>
          <p:cNvSpPr txBox="1"/>
          <p:nvPr>
            <p:ph idx="1" type="body"/>
          </p:nvPr>
        </p:nvSpPr>
        <p:spPr>
          <a:xfrm>
            <a:off x="934075" y="1152475"/>
            <a:ext cx="72000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dark)">
  <p:cSld name="TITLE_AND_BODY_2">
    <p:bg>
      <p:bgPr>
        <a:blipFill>
          <a:blip r:embed="rId2">
            <a:alphaModFix/>
          </a:blip>
          <a:stretch>
            <a:fillRect/>
          </a:stretch>
        </a:blipFill>
      </p:bgPr>
    </p:bg>
    <p:spTree>
      <p:nvGrpSpPr>
        <p:cNvPr id="26" name="Shape 26"/>
        <p:cNvGrpSpPr/>
        <p:nvPr/>
      </p:nvGrpSpPr>
      <p:grpSpPr>
        <a:xfrm>
          <a:off x="0" y="0"/>
          <a:ext cx="0" cy="0"/>
          <a:chOff x="0" y="0"/>
          <a:chExt cx="0" cy="0"/>
        </a:xfrm>
      </p:grpSpPr>
      <p:sp>
        <p:nvSpPr>
          <p:cNvPr id="27" name="Google Shape;27;p8"/>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28" name="Google Shape;28;p8"/>
          <p:cNvSpPr txBox="1"/>
          <p:nvPr>
            <p:ph idx="1" type="body"/>
          </p:nvPr>
        </p:nvSpPr>
        <p:spPr>
          <a:xfrm>
            <a:off x="934075" y="1152475"/>
            <a:ext cx="72000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title and body">
  <p:cSld name="TITLE_AND_BODY_1">
    <p:spTree>
      <p:nvGrpSpPr>
        <p:cNvPr id="29" name="Shape 29"/>
        <p:cNvGrpSpPr/>
        <p:nvPr/>
      </p:nvGrpSpPr>
      <p:grpSpPr>
        <a:xfrm>
          <a:off x="0" y="0"/>
          <a:ext cx="0" cy="0"/>
          <a:chOff x="0" y="0"/>
          <a:chExt cx="0" cy="0"/>
        </a:xfrm>
      </p:grpSpPr>
      <p:sp>
        <p:nvSpPr>
          <p:cNvPr id="30" name="Google Shape;30;p9"/>
          <p:cNvSpPr txBox="1"/>
          <p:nvPr>
            <p:ph idx="1" type="body"/>
          </p:nvPr>
        </p:nvSpPr>
        <p:spPr>
          <a:xfrm>
            <a:off x="934075" y="1536475"/>
            <a:ext cx="7200000" cy="3032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31" name="Google Shape;31;p9"/>
          <p:cNvSpPr txBox="1"/>
          <p:nvPr>
            <p:ph type="title"/>
          </p:nvPr>
        </p:nvSpPr>
        <p:spPr>
          <a:xfrm>
            <a:off x="972000" y="799725"/>
            <a:ext cx="7200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2" name="Google Shape;32;p9"/>
          <p:cNvSpPr txBox="1"/>
          <p:nvPr>
            <p:ph idx="2" type="subTitle"/>
          </p:nvPr>
        </p:nvSpPr>
        <p:spPr>
          <a:xfrm>
            <a:off x="972000" y="445625"/>
            <a:ext cx="7200000" cy="468000"/>
          </a:xfrm>
          <a:prstGeom prst="rect">
            <a:avLst/>
          </a:prstGeom>
        </p:spPr>
        <p:txBody>
          <a:bodyPr anchorCtr="0" anchor="t" bIns="91425" lIns="91425" spcFirstLastPara="1" rIns="91425" wrap="square" tIns="91425">
            <a:noAutofit/>
          </a:bodyPr>
          <a:lstStyle>
            <a:lvl1pPr lvl="0" rtl="0">
              <a:spcBef>
                <a:spcPts val="0"/>
              </a:spcBef>
              <a:spcAft>
                <a:spcPts val="0"/>
              </a:spcAft>
              <a:buNone/>
              <a:defRPr>
                <a:solidFill>
                  <a:srgbClr val="707DA7"/>
                </a:solidFill>
              </a:defRPr>
            </a:lvl1pPr>
            <a:lvl2pPr lvl="1" rtl="0">
              <a:spcBef>
                <a:spcPts val="1600"/>
              </a:spcBef>
              <a:spcAft>
                <a:spcPts val="0"/>
              </a:spcAft>
              <a:buNone/>
              <a:defRPr>
                <a:solidFill>
                  <a:srgbClr val="707DA7"/>
                </a:solidFill>
              </a:defRPr>
            </a:lvl2pPr>
            <a:lvl3pPr lvl="2" rtl="0">
              <a:spcBef>
                <a:spcPts val="1600"/>
              </a:spcBef>
              <a:spcAft>
                <a:spcPts val="0"/>
              </a:spcAft>
              <a:buNone/>
              <a:defRPr>
                <a:solidFill>
                  <a:srgbClr val="707DA7"/>
                </a:solidFill>
              </a:defRPr>
            </a:lvl3pPr>
            <a:lvl4pPr lvl="3" rtl="0">
              <a:spcBef>
                <a:spcPts val="1600"/>
              </a:spcBef>
              <a:spcAft>
                <a:spcPts val="0"/>
              </a:spcAft>
              <a:buNone/>
              <a:defRPr>
                <a:solidFill>
                  <a:srgbClr val="707DA7"/>
                </a:solidFill>
              </a:defRPr>
            </a:lvl4pPr>
            <a:lvl5pPr lvl="4" rtl="0">
              <a:spcBef>
                <a:spcPts val="1600"/>
              </a:spcBef>
              <a:spcAft>
                <a:spcPts val="0"/>
              </a:spcAft>
              <a:buNone/>
              <a:defRPr>
                <a:solidFill>
                  <a:srgbClr val="707DA7"/>
                </a:solidFill>
              </a:defRPr>
            </a:lvl5pPr>
            <a:lvl6pPr lvl="5" rtl="0">
              <a:spcBef>
                <a:spcPts val="1600"/>
              </a:spcBef>
              <a:spcAft>
                <a:spcPts val="0"/>
              </a:spcAft>
              <a:buNone/>
              <a:defRPr>
                <a:solidFill>
                  <a:srgbClr val="707DA7"/>
                </a:solidFill>
              </a:defRPr>
            </a:lvl6pPr>
            <a:lvl7pPr lvl="6" rtl="0">
              <a:spcBef>
                <a:spcPts val="1600"/>
              </a:spcBef>
              <a:spcAft>
                <a:spcPts val="0"/>
              </a:spcAft>
              <a:buNone/>
              <a:defRPr>
                <a:solidFill>
                  <a:srgbClr val="707DA7"/>
                </a:solidFill>
              </a:defRPr>
            </a:lvl7pPr>
            <a:lvl8pPr lvl="7" rtl="0">
              <a:spcBef>
                <a:spcPts val="1600"/>
              </a:spcBef>
              <a:spcAft>
                <a:spcPts val="0"/>
              </a:spcAft>
              <a:buNone/>
              <a:defRPr>
                <a:solidFill>
                  <a:srgbClr val="707DA7"/>
                </a:solidFill>
              </a:defRPr>
            </a:lvl8pPr>
            <a:lvl9pPr lvl="8" rtl="0">
              <a:spcBef>
                <a:spcPts val="1600"/>
              </a:spcBef>
              <a:spcAft>
                <a:spcPts val="1600"/>
              </a:spcAft>
              <a:buNone/>
              <a:defRPr>
                <a:solidFill>
                  <a:srgbClr val="707DA7"/>
                </a:solidFil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title and body 1">
  <p:cSld name="TITLE_AND_BODY_1_1">
    <p:bg>
      <p:bgPr>
        <a:blipFill>
          <a:blip r:embed="rId2">
            <a:alphaModFix/>
          </a:blip>
          <a:stretch>
            <a:fillRect/>
          </a:stretch>
        </a:blipFill>
      </p:bgPr>
    </p:bg>
    <p:spTree>
      <p:nvGrpSpPr>
        <p:cNvPr id="33" name="Shape 33"/>
        <p:cNvGrpSpPr/>
        <p:nvPr/>
      </p:nvGrpSpPr>
      <p:grpSpPr>
        <a:xfrm>
          <a:off x="0" y="0"/>
          <a:ext cx="0" cy="0"/>
          <a:chOff x="0" y="0"/>
          <a:chExt cx="0" cy="0"/>
        </a:xfrm>
      </p:grpSpPr>
      <p:sp>
        <p:nvSpPr>
          <p:cNvPr id="34" name="Google Shape;34;p10"/>
          <p:cNvSpPr txBox="1"/>
          <p:nvPr>
            <p:ph idx="1" type="body"/>
          </p:nvPr>
        </p:nvSpPr>
        <p:spPr>
          <a:xfrm>
            <a:off x="934075" y="1536475"/>
            <a:ext cx="7200000" cy="3032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35" name="Google Shape;35;p10"/>
          <p:cNvSpPr txBox="1"/>
          <p:nvPr>
            <p:ph type="title"/>
          </p:nvPr>
        </p:nvSpPr>
        <p:spPr>
          <a:xfrm>
            <a:off x="972000" y="799725"/>
            <a:ext cx="7200000" cy="57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6" name="Google Shape;36;p10"/>
          <p:cNvSpPr txBox="1"/>
          <p:nvPr>
            <p:ph idx="2" type="subTitle"/>
          </p:nvPr>
        </p:nvSpPr>
        <p:spPr>
          <a:xfrm>
            <a:off x="972000" y="445625"/>
            <a:ext cx="7200000" cy="468000"/>
          </a:xfrm>
          <a:prstGeom prst="rect">
            <a:avLst/>
          </a:prstGeom>
        </p:spPr>
        <p:txBody>
          <a:bodyPr anchorCtr="0" anchor="t" bIns="91425" lIns="91425" spcFirstLastPara="1" rIns="91425" wrap="square" tIns="91425">
            <a:noAutofit/>
          </a:bodyPr>
          <a:lstStyle>
            <a:lvl1pPr lvl="0" rtl="0">
              <a:spcBef>
                <a:spcPts val="0"/>
              </a:spcBef>
              <a:spcAft>
                <a:spcPts val="0"/>
              </a:spcAft>
              <a:buNone/>
              <a:defRPr>
                <a:solidFill>
                  <a:srgbClr val="707DA7"/>
                </a:solidFill>
              </a:defRPr>
            </a:lvl1pPr>
            <a:lvl2pPr lvl="1" rtl="0">
              <a:spcBef>
                <a:spcPts val="1600"/>
              </a:spcBef>
              <a:spcAft>
                <a:spcPts val="0"/>
              </a:spcAft>
              <a:buNone/>
              <a:defRPr>
                <a:solidFill>
                  <a:srgbClr val="707DA7"/>
                </a:solidFill>
              </a:defRPr>
            </a:lvl2pPr>
            <a:lvl3pPr lvl="2" rtl="0">
              <a:spcBef>
                <a:spcPts val="1600"/>
              </a:spcBef>
              <a:spcAft>
                <a:spcPts val="0"/>
              </a:spcAft>
              <a:buNone/>
              <a:defRPr>
                <a:solidFill>
                  <a:srgbClr val="707DA7"/>
                </a:solidFill>
              </a:defRPr>
            </a:lvl3pPr>
            <a:lvl4pPr lvl="3" rtl="0">
              <a:spcBef>
                <a:spcPts val="1600"/>
              </a:spcBef>
              <a:spcAft>
                <a:spcPts val="0"/>
              </a:spcAft>
              <a:buNone/>
              <a:defRPr>
                <a:solidFill>
                  <a:srgbClr val="707DA7"/>
                </a:solidFill>
              </a:defRPr>
            </a:lvl4pPr>
            <a:lvl5pPr lvl="4" rtl="0">
              <a:spcBef>
                <a:spcPts val="1600"/>
              </a:spcBef>
              <a:spcAft>
                <a:spcPts val="0"/>
              </a:spcAft>
              <a:buNone/>
              <a:defRPr>
                <a:solidFill>
                  <a:srgbClr val="707DA7"/>
                </a:solidFill>
              </a:defRPr>
            </a:lvl5pPr>
            <a:lvl6pPr lvl="5" rtl="0">
              <a:spcBef>
                <a:spcPts val="1600"/>
              </a:spcBef>
              <a:spcAft>
                <a:spcPts val="0"/>
              </a:spcAft>
              <a:buNone/>
              <a:defRPr>
                <a:solidFill>
                  <a:srgbClr val="707DA7"/>
                </a:solidFill>
              </a:defRPr>
            </a:lvl6pPr>
            <a:lvl7pPr lvl="6" rtl="0">
              <a:spcBef>
                <a:spcPts val="1600"/>
              </a:spcBef>
              <a:spcAft>
                <a:spcPts val="0"/>
              </a:spcAft>
              <a:buNone/>
              <a:defRPr>
                <a:solidFill>
                  <a:srgbClr val="707DA7"/>
                </a:solidFill>
              </a:defRPr>
            </a:lvl7pPr>
            <a:lvl8pPr lvl="7" rtl="0">
              <a:spcBef>
                <a:spcPts val="1600"/>
              </a:spcBef>
              <a:spcAft>
                <a:spcPts val="0"/>
              </a:spcAft>
              <a:buNone/>
              <a:defRPr>
                <a:solidFill>
                  <a:srgbClr val="707DA7"/>
                </a:solidFill>
              </a:defRPr>
            </a:lvl8pPr>
            <a:lvl9pPr lvl="8" rtl="0">
              <a:spcBef>
                <a:spcPts val="1600"/>
              </a:spcBef>
              <a:spcAft>
                <a:spcPts val="1600"/>
              </a:spcAft>
              <a:buNone/>
              <a:defRPr>
                <a:solidFill>
                  <a:srgbClr val="707DA7"/>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11" Type="http://schemas.openxmlformats.org/officeDocument/2006/relationships/slideLayout" Target="../slideLayouts/slideLayout10.xml"/><Relationship Id="rId22" Type="http://schemas.openxmlformats.org/officeDocument/2006/relationships/slideLayout" Target="../slideLayouts/slideLayout21.xml"/><Relationship Id="rId10" Type="http://schemas.openxmlformats.org/officeDocument/2006/relationships/slideLayout" Target="../slideLayouts/slideLayout9.xml"/><Relationship Id="rId21" Type="http://schemas.openxmlformats.org/officeDocument/2006/relationships/slideLayout" Target="../slideLayouts/slideLayout20.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23" Type="http://schemas.openxmlformats.org/officeDocument/2006/relationships/theme" Target="../theme/theme2.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34075" y="445025"/>
            <a:ext cx="72000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rgbClr val="202F66"/>
              </a:buClr>
              <a:buSzPts val="2800"/>
              <a:buFont typeface="Open Sans"/>
              <a:buNone/>
              <a:defRPr b="1" sz="2800">
                <a:solidFill>
                  <a:srgbClr val="202F66"/>
                </a:solidFill>
                <a:latin typeface="Open Sans"/>
                <a:ea typeface="Open Sans"/>
                <a:cs typeface="Open Sans"/>
                <a:sym typeface="Open Sans"/>
              </a:defRPr>
            </a:lvl1pPr>
            <a:lvl2pPr lvl="1">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2pPr>
            <a:lvl3pPr lvl="2">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3pPr>
            <a:lvl4pPr lvl="3">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4pPr>
            <a:lvl5pPr lvl="4">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5pPr>
            <a:lvl6pPr lvl="5">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6pPr>
            <a:lvl7pPr lvl="6">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7pPr>
            <a:lvl8pPr lvl="7">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8pPr>
            <a:lvl9pPr lvl="8">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9pPr>
          </a:lstStyle>
          <a:p/>
        </p:txBody>
      </p:sp>
      <p:sp>
        <p:nvSpPr>
          <p:cNvPr id="7" name="Google Shape;7;p1"/>
          <p:cNvSpPr txBox="1"/>
          <p:nvPr>
            <p:ph idx="1" type="body"/>
          </p:nvPr>
        </p:nvSpPr>
        <p:spPr>
          <a:xfrm>
            <a:off x="934075" y="1152475"/>
            <a:ext cx="72000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rgbClr val="1B2B68"/>
              </a:buClr>
              <a:buSzPts val="1800"/>
              <a:buFont typeface="Open Sans"/>
              <a:buChar char="●"/>
              <a:defRPr sz="1800">
                <a:solidFill>
                  <a:srgbClr val="1B2B68"/>
                </a:solidFill>
                <a:latin typeface="Open Sans"/>
                <a:ea typeface="Open Sans"/>
                <a:cs typeface="Open Sans"/>
                <a:sym typeface="Open Sans"/>
              </a:defRPr>
            </a:lvl1pPr>
            <a:lvl2pPr indent="-317500" lvl="1" marL="9144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2pPr>
            <a:lvl3pPr indent="-317500" lvl="2" marL="13716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3pPr>
            <a:lvl4pPr indent="-317500" lvl="3" marL="18288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4pPr>
            <a:lvl5pPr indent="-317500" lvl="4" marL="22860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5pPr>
            <a:lvl6pPr indent="-317500" lvl="5" marL="27432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6pPr>
            <a:lvl7pPr indent="-317500" lvl="6" marL="32004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7pPr>
            <a:lvl8pPr indent="-317500" lvl="7" marL="36576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8pPr>
            <a:lvl9pPr indent="-317500" lvl="8" marL="4114800">
              <a:lnSpc>
                <a:spcPct val="115000"/>
              </a:lnSpc>
              <a:spcBef>
                <a:spcPts val="1600"/>
              </a:spcBef>
              <a:spcAft>
                <a:spcPts val="1600"/>
              </a:spcAft>
              <a:buClr>
                <a:srgbClr val="1B2B68"/>
              </a:buClr>
              <a:buSzPts val="1400"/>
              <a:buFont typeface="Open Sans"/>
              <a:buChar char="■"/>
              <a:defRPr>
                <a:solidFill>
                  <a:srgbClr val="1B2B68"/>
                </a:solidFill>
                <a:latin typeface="Open Sans"/>
                <a:ea typeface="Open Sans"/>
                <a:cs typeface="Open Sans"/>
                <a:sym typeface="Open Sans"/>
              </a:defRPr>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hyperlink" Target="https://www.scribbr.de/category/apa-standard/?utm_source=lecture-slides&amp;utm_medium=google-docs&amp;utm_campaign=slides-apa" TargetMode="External"/><Relationship Id="rId4" Type="http://schemas.openxmlformats.org/officeDocument/2006/relationships/hyperlink" Target="https://www.scribbr.de/category/apa-standard/?utm_source=lecture-slides&amp;utm_medium=google-docs&amp;utm_campaign=slides-apa" TargetMode="External"/><Relationship Id="rId9" Type="http://schemas.openxmlformats.org/officeDocument/2006/relationships/hyperlink" Target="https://www.scribbr.de/category/richtig-zitieren/?utm_source=lecture-slides&amp;utm_medium=google-docs&amp;utm_campaign=slides-apa" TargetMode="External"/><Relationship Id="rId5" Type="http://schemas.openxmlformats.org/officeDocument/2006/relationships/hyperlink" Target="https://www.scribbr.de/zitieren/apa-generator/#/?utm_source=lecture-slides&amp;utm_medium=google-docs&amp;utm_campaign=slides-apa" TargetMode="External"/><Relationship Id="rId6" Type="http://schemas.openxmlformats.org/officeDocument/2006/relationships/hyperlink" Target="https://www.scribbr.de/zitieren/apa-generator/#/?utm_source=lecture-slides&amp;utm_medium=google-docs&amp;utm_campaign=slides-apa" TargetMode="External"/><Relationship Id="rId7" Type="http://schemas.openxmlformats.org/officeDocument/2006/relationships/hyperlink" Target="https://www.scribbr.de/wissensdatenbank/?utm_source=lecture-slides&amp;utm_medium=google-docs&amp;utm_campaign=slides-apa" TargetMode="External"/><Relationship Id="rId8" Type="http://schemas.openxmlformats.org/officeDocument/2006/relationships/hyperlink" Target="https://www.scribbr.de/wissensdatenbank/?utm_source=lecture-slides&amp;utm_medium=google-docs&amp;utm_campaign=slides-apa"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hyperlink" Target="https://www.amazon.de/Publication-Manual-American-Psychological-Association/dp/1433832151/ref=tmm_hrd_swatch_0?_encoding=UTF8&amp;qid=&amp;sr=" TargetMode="External"/><Relationship Id="rId4" Type="http://schemas.openxmlformats.org/officeDocument/2006/relationships/hyperlink" Target="https://www.amazon.de/Publication-Manual-American-Psychological-Association/dp/143383216X/ref=tmm_pap_swatch_0?_encoding=UTF8&amp;qid=&amp;sr=" TargetMode="External"/><Relationship Id="rId5" Type="http://schemas.openxmlformats.org/officeDocument/2006/relationships/hyperlink" Target="https://www.amazon.de/Publication-Manual-American-Psychological-Association/dp/1433832178/ref=tmm_other_meta_binding_swatch_0?_encoding=UTF8&amp;qid=&amp;sr=" TargetMode="External"/><Relationship Id="rId6"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hyperlink" Target="https://www.scribbr.de/lektorat-korrekturlesen/deutsche-abschlussarbeit/?utm_source=lecture-slides&amp;utm_medium=google-docs&amp;utm_campaign=slides-apa" TargetMode="External"/><Relationship Id="rId4" Type="http://schemas.openxmlformats.org/officeDocument/2006/relationships/hyperlink" Target="https://www.scribbr.de/plagiatspruefung/?utm_source=lecture-slides&amp;utm_medium=google-docs&amp;utm_campaign=slides-apa" TargetMode="External"/><Relationship Id="rId5" Type="http://schemas.openxmlformats.org/officeDocument/2006/relationships/hyperlink" Target="https://www.scribbr.de/zitieren/literaturverzeichnis-erstellen/" TargetMode="External"/><Relationship Id="rId6" Type="http://schemas.openxmlformats.org/officeDocument/2006/relationships/hyperlink" Target="https://www.scribbr.de/wissensdatenbank/?utm_source=lecture-slides&amp;utm_medium=google-docs&amp;utm_campaign=slides-apa" TargetMode="External"/><Relationship Id="rId7" Type="http://schemas.openxmlformats.org/officeDocument/2006/relationships/hyperlink" Target="https://www.youtube.com/c/scribbrDE"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23"/>
          <p:cNvSpPr txBox="1"/>
          <p:nvPr>
            <p:ph type="ctrTitle"/>
          </p:nvPr>
        </p:nvSpPr>
        <p:spPr>
          <a:xfrm>
            <a:off x="972008" y="744575"/>
            <a:ext cx="72000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sz="4000"/>
              <a:t>APA-Richtlinien</a:t>
            </a:r>
            <a:endParaRPr sz="4000"/>
          </a:p>
        </p:txBody>
      </p:sp>
      <p:sp>
        <p:nvSpPr>
          <p:cNvPr id="73" name="Google Shape;73;p23"/>
          <p:cNvSpPr txBox="1"/>
          <p:nvPr>
            <p:ph idx="1" type="subTitle"/>
          </p:nvPr>
        </p:nvSpPr>
        <p:spPr>
          <a:xfrm>
            <a:off x="972000" y="2834125"/>
            <a:ext cx="76827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Richtig zitieren nach der neuesten 7. Auflage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32"/>
          <p:cNvSpPr txBox="1"/>
          <p:nvPr>
            <p:ph type="title"/>
          </p:nvPr>
        </p:nvSpPr>
        <p:spPr>
          <a:xfrm>
            <a:off x="934075" y="445025"/>
            <a:ext cx="7200000" cy="572700"/>
          </a:xfrm>
          <a:prstGeom prst="rect">
            <a:avLst/>
          </a:prstGeom>
        </p:spPr>
        <p:txBody>
          <a:bodyPr anchorCtr="0" anchor="t" bIns="91425" lIns="0" spcFirstLastPara="1" rIns="91425" wrap="square" tIns="91425">
            <a:noAutofit/>
          </a:bodyPr>
          <a:lstStyle/>
          <a:p>
            <a:pPr indent="0" lvl="0" marL="0" rtl="0" algn="l">
              <a:spcBef>
                <a:spcPts val="0"/>
              </a:spcBef>
              <a:spcAft>
                <a:spcPts val="0"/>
              </a:spcAft>
              <a:buNone/>
            </a:pPr>
            <a:r>
              <a:rPr lang="en-GB">
                <a:solidFill>
                  <a:schemeClr val="dk1"/>
                </a:solidFill>
              </a:rPr>
              <a:t>Bücher zitieren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26" name="Google Shape;126;p32"/>
          <p:cNvSpPr txBox="1"/>
          <p:nvPr>
            <p:ph idx="1" type="body"/>
          </p:nvPr>
        </p:nvSpPr>
        <p:spPr>
          <a:xfrm>
            <a:off x="934075" y="1250925"/>
            <a:ext cx="7200000" cy="33399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t/>
            </a:r>
            <a:endParaRPr sz="1400">
              <a:latin typeface="Times New Roman"/>
              <a:ea typeface="Times New Roman"/>
              <a:cs typeface="Times New Roman"/>
              <a:sym typeface="Times New Roman"/>
            </a:endParaRPr>
          </a:p>
          <a:p>
            <a:pPr indent="0" lvl="0" marL="269999" rtl="0" algn="l">
              <a:lnSpc>
                <a:spcPct val="150000"/>
              </a:lnSpc>
              <a:spcBef>
                <a:spcPts val="1600"/>
              </a:spcBef>
              <a:spcAft>
                <a:spcPts val="0"/>
              </a:spcAft>
              <a:buNone/>
            </a:pPr>
            <a:br>
              <a:rPr b="1" lang="en-GB" sz="1400">
                <a:latin typeface="Times New Roman"/>
                <a:ea typeface="Times New Roman"/>
                <a:cs typeface="Times New Roman"/>
                <a:sym typeface="Times New Roman"/>
              </a:rPr>
            </a:br>
            <a:r>
              <a:rPr lang="en-GB" sz="1400">
                <a:latin typeface="Times New Roman"/>
                <a:ea typeface="Times New Roman"/>
                <a:cs typeface="Times New Roman"/>
                <a:sym typeface="Times New Roman"/>
              </a:rPr>
              <a:t>Müller, T. (2019). </a:t>
            </a:r>
            <a:r>
              <a:rPr i="1" lang="en-GB" sz="1400">
                <a:latin typeface="Times New Roman"/>
                <a:ea typeface="Times New Roman"/>
                <a:cs typeface="Times New Roman"/>
                <a:sym typeface="Times New Roman"/>
              </a:rPr>
              <a:t>Quellen richtig zitieren und belegen: Eine Anleitung</a:t>
            </a:r>
            <a:r>
              <a:rPr lang="en-GB" sz="1400">
                <a:latin typeface="Times New Roman"/>
                <a:ea typeface="Times New Roman"/>
                <a:cs typeface="Times New Roman"/>
                <a:sym typeface="Times New Roman"/>
              </a:rPr>
              <a:t> (2. Aufl.). Springer. </a:t>
            </a:r>
            <a:br>
              <a:rPr lang="en-GB" sz="1200">
                <a:latin typeface="Times New Roman"/>
                <a:ea typeface="Times New Roman"/>
                <a:cs typeface="Times New Roman"/>
                <a:sym typeface="Times New Roman"/>
              </a:rPr>
            </a:br>
            <a:endParaRPr sz="1400">
              <a:latin typeface="Times New Roman"/>
              <a:ea typeface="Times New Roman"/>
              <a:cs typeface="Times New Roman"/>
              <a:sym typeface="Times New Roman"/>
            </a:endParaRPr>
          </a:p>
          <a:p>
            <a:pPr indent="0" lvl="0" marL="0" rtl="0" algn="l">
              <a:lnSpc>
                <a:spcPct val="150000"/>
              </a:lnSpc>
              <a:spcBef>
                <a:spcPts val="1600"/>
              </a:spcBef>
              <a:spcAft>
                <a:spcPts val="1600"/>
              </a:spcAft>
              <a:buNone/>
            </a:pPr>
            <a:r>
              <a:t/>
            </a:r>
            <a:endParaRPr sz="1400">
              <a:latin typeface="Times New Roman"/>
              <a:ea typeface="Times New Roman"/>
              <a:cs typeface="Times New Roman"/>
              <a:sym typeface="Times New Roman"/>
            </a:endParaRPr>
          </a:p>
        </p:txBody>
      </p:sp>
      <p:sp>
        <p:nvSpPr>
          <p:cNvPr id="127" name="Google Shape;127;p32"/>
          <p:cNvSpPr txBox="1"/>
          <p:nvPr/>
        </p:nvSpPr>
        <p:spPr>
          <a:xfrm>
            <a:off x="5090475" y="790750"/>
            <a:ext cx="6108600" cy="71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sp>
        <p:nvSpPr>
          <p:cNvPr id="128" name="Google Shape;128;p32"/>
          <p:cNvSpPr/>
          <p:nvPr/>
        </p:nvSpPr>
        <p:spPr>
          <a:xfrm>
            <a:off x="934075" y="1322150"/>
            <a:ext cx="7218900" cy="499500"/>
          </a:xfrm>
          <a:prstGeom prst="roundRect">
            <a:avLst>
              <a:gd fmla="val 16667" name="adj"/>
            </a:avLst>
          </a:prstGeom>
          <a:solidFill>
            <a:srgbClr val="EFEFEF"/>
          </a:solidFill>
          <a:ln>
            <a:noFill/>
          </a:ln>
        </p:spPr>
        <p:txBody>
          <a:bodyPr anchorCtr="0" anchor="t" bIns="91425" lIns="91425" spcFirstLastPara="1" rIns="91425" wrap="square" tIns="91425">
            <a:noAutofit/>
          </a:bodyPr>
          <a:lstStyle/>
          <a:p>
            <a:pPr indent="0" lvl="0" marL="0" rtl="0" algn="l">
              <a:lnSpc>
                <a:spcPct val="150000"/>
              </a:lnSpc>
              <a:spcBef>
                <a:spcPts val="0"/>
              </a:spcBef>
              <a:spcAft>
                <a:spcPts val="1600"/>
              </a:spcAft>
              <a:buNone/>
            </a:pPr>
            <a:r>
              <a:rPr lang="en-GB">
                <a:solidFill>
                  <a:srgbClr val="1B2B68"/>
                </a:solidFill>
                <a:latin typeface="Times New Roman"/>
                <a:ea typeface="Times New Roman"/>
                <a:cs typeface="Times New Roman"/>
                <a:sym typeface="Times New Roman"/>
              </a:rPr>
              <a:t>Autor (Jahr). </a:t>
            </a:r>
            <a:r>
              <a:rPr i="1" lang="en-GB">
                <a:solidFill>
                  <a:srgbClr val="1B2B68"/>
                </a:solidFill>
                <a:latin typeface="Times New Roman"/>
                <a:ea typeface="Times New Roman"/>
                <a:cs typeface="Times New Roman"/>
                <a:sym typeface="Times New Roman"/>
              </a:rPr>
              <a:t>Buchtitel </a:t>
            </a:r>
            <a:r>
              <a:rPr lang="en-GB">
                <a:solidFill>
                  <a:srgbClr val="1B2B68"/>
                </a:solidFill>
                <a:latin typeface="Times New Roman"/>
                <a:ea typeface="Times New Roman"/>
                <a:cs typeface="Times New Roman"/>
                <a:sym typeface="Times New Roman"/>
              </a:rPr>
              <a:t>(Auflage). Verlag.</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33"/>
          <p:cNvSpPr txBox="1"/>
          <p:nvPr>
            <p:ph type="title"/>
          </p:nvPr>
        </p:nvSpPr>
        <p:spPr>
          <a:xfrm>
            <a:off x="934075" y="445025"/>
            <a:ext cx="7200000" cy="572700"/>
          </a:xfrm>
          <a:prstGeom prst="rect">
            <a:avLst/>
          </a:prstGeom>
        </p:spPr>
        <p:txBody>
          <a:bodyPr anchorCtr="0" anchor="t" bIns="91425" lIns="0" spcFirstLastPara="1" rIns="91425" wrap="square" tIns="91425">
            <a:noAutofit/>
          </a:bodyPr>
          <a:lstStyle/>
          <a:p>
            <a:pPr indent="0" lvl="0" marL="0" rtl="0" algn="l">
              <a:spcBef>
                <a:spcPts val="0"/>
              </a:spcBef>
              <a:spcAft>
                <a:spcPts val="0"/>
              </a:spcAft>
              <a:buNone/>
            </a:pPr>
            <a:r>
              <a:rPr lang="en-GB">
                <a:solidFill>
                  <a:schemeClr val="dk1"/>
                </a:solidFill>
              </a:rPr>
              <a:t>E-Books zitieren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34" name="Google Shape;134;p33"/>
          <p:cNvSpPr txBox="1"/>
          <p:nvPr>
            <p:ph idx="1" type="body"/>
          </p:nvPr>
        </p:nvSpPr>
        <p:spPr>
          <a:xfrm>
            <a:off x="934075" y="1250925"/>
            <a:ext cx="7200000" cy="33399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t/>
            </a:r>
            <a:endParaRPr sz="1400">
              <a:latin typeface="Times New Roman"/>
              <a:ea typeface="Times New Roman"/>
              <a:cs typeface="Times New Roman"/>
              <a:sym typeface="Times New Roman"/>
            </a:endParaRPr>
          </a:p>
          <a:p>
            <a:pPr indent="0" lvl="0" marL="269999" rtl="0" algn="l">
              <a:lnSpc>
                <a:spcPct val="150000"/>
              </a:lnSpc>
              <a:spcBef>
                <a:spcPts val="1600"/>
              </a:spcBef>
              <a:spcAft>
                <a:spcPts val="0"/>
              </a:spcAft>
              <a:buNone/>
            </a:pPr>
            <a:br>
              <a:rPr b="1" lang="en-GB" sz="1400">
                <a:latin typeface="Times New Roman"/>
                <a:ea typeface="Times New Roman"/>
                <a:cs typeface="Times New Roman"/>
                <a:sym typeface="Times New Roman"/>
              </a:rPr>
            </a:br>
            <a:r>
              <a:rPr lang="en-GB" sz="1400">
                <a:latin typeface="Times New Roman"/>
                <a:ea typeface="Times New Roman"/>
                <a:cs typeface="Times New Roman"/>
                <a:sym typeface="Times New Roman"/>
              </a:rPr>
              <a:t>Müller, T. (2019). </a:t>
            </a:r>
            <a:r>
              <a:rPr i="1" lang="en-GB" sz="1400">
                <a:latin typeface="Times New Roman"/>
                <a:ea typeface="Times New Roman"/>
                <a:cs typeface="Times New Roman"/>
                <a:sym typeface="Times New Roman"/>
              </a:rPr>
              <a:t>Quellen richtig zitieren und belegen: Eine Anleitung</a:t>
            </a:r>
            <a:r>
              <a:rPr lang="en-GB" sz="1400">
                <a:latin typeface="Times New Roman"/>
                <a:ea typeface="Times New Roman"/>
                <a:cs typeface="Times New Roman"/>
                <a:sym typeface="Times New Roman"/>
              </a:rPr>
              <a:t> (2. Aufl.). Springer </a:t>
            </a:r>
            <a:br>
              <a:rPr lang="en-GB" sz="1400">
                <a:latin typeface="Times New Roman"/>
                <a:ea typeface="Times New Roman"/>
                <a:cs typeface="Times New Roman"/>
                <a:sym typeface="Times New Roman"/>
              </a:rPr>
            </a:br>
            <a:r>
              <a:rPr lang="en-GB" sz="1400">
                <a:latin typeface="Times New Roman"/>
                <a:ea typeface="Times New Roman"/>
                <a:cs typeface="Times New Roman"/>
                <a:sym typeface="Times New Roman"/>
              </a:rPr>
              <a:t>         https://doi.org/10.10000/182</a:t>
            </a:r>
            <a:br>
              <a:rPr lang="en-GB" sz="1400">
                <a:latin typeface="Times New Roman"/>
                <a:ea typeface="Times New Roman"/>
                <a:cs typeface="Times New Roman"/>
                <a:sym typeface="Times New Roman"/>
              </a:rPr>
            </a:br>
            <a:br>
              <a:rPr lang="en-GB" sz="1400">
                <a:latin typeface="Times New Roman"/>
                <a:ea typeface="Times New Roman"/>
                <a:cs typeface="Times New Roman"/>
                <a:sym typeface="Times New Roman"/>
              </a:rPr>
            </a:br>
            <a:r>
              <a:rPr lang="en-GB" sz="1400">
                <a:latin typeface="Times New Roman"/>
                <a:ea typeface="Times New Roman"/>
                <a:cs typeface="Times New Roman"/>
                <a:sym typeface="Times New Roman"/>
              </a:rPr>
              <a:t>Müller, T. (2019). </a:t>
            </a:r>
            <a:r>
              <a:rPr i="1" lang="en-GB" sz="1400">
                <a:latin typeface="Times New Roman"/>
                <a:ea typeface="Times New Roman"/>
                <a:cs typeface="Times New Roman"/>
                <a:sym typeface="Times New Roman"/>
              </a:rPr>
              <a:t>Quellen richtig zitieren und belegen: Eine Anleitung</a:t>
            </a:r>
            <a:r>
              <a:rPr lang="en-GB" sz="1400">
                <a:latin typeface="Times New Roman"/>
                <a:ea typeface="Times New Roman"/>
                <a:cs typeface="Times New Roman"/>
                <a:sym typeface="Times New Roman"/>
              </a:rPr>
              <a:t> (2. Aufl.). Springer.</a:t>
            </a:r>
            <a:br>
              <a:rPr lang="en-GB" sz="1400">
                <a:latin typeface="Times New Roman"/>
                <a:ea typeface="Times New Roman"/>
                <a:cs typeface="Times New Roman"/>
                <a:sym typeface="Times New Roman"/>
              </a:rPr>
            </a:br>
            <a:r>
              <a:rPr lang="en-GB" sz="1400">
                <a:latin typeface="Times New Roman"/>
                <a:ea typeface="Times New Roman"/>
                <a:cs typeface="Times New Roman"/>
                <a:sym typeface="Times New Roman"/>
              </a:rPr>
              <a:t>        https://www.scribbr.de/quellen_richtig_zitieren_und_belegen.pdf</a:t>
            </a:r>
            <a:endParaRPr sz="1400">
              <a:latin typeface="Times New Roman"/>
              <a:ea typeface="Times New Roman"/>
              <a:cs typeface="Times New Roman"/>
              <a:sym typeface="Times New Roman"/>
            </a:endParaRPr>
          </a:p>
          <a:p>
            <a:pPr indent="0" lvl="0" marL="0" rtl="0" algn="l">
              <a:lnSpc>
                <a:spcPct val="150000"/>
              </a:lnSpc>
              <a:spcBef>
                <a:spcPts val="1600"/>
              </a:spcBef>
              <a:spcAft>
                <a:spcPts val="1600"/>
              </a:spcAft>
              <a:buNone/>
            </a:pPr>
            <a:r>
              <a:t/>
            </a:r>
            <a:endParaRPr sz="1400">
              <a:latin typeface="Times New Roman"/>
              <a:ea typeface="Times New Roman"/>
              <a:cs typeface="Times New Roman"/>
              <a:sym typeface="Times New Roman"/>
            </a:endParaRPr>
          </a:p>
        </p:txBody>
      </p:sp>
      <p:sp>
        <p:nvSpPr>
          <p:cNvPr id="135" name="Google Shape;135;p33"/>
          <p:cNvSpPr txBox="1"/>
          <p:nvPr/>
        </p:nvSpPr>
        <p:spPr>
          <a:xfrm>
            <a:off x="5090475" y="790750"/>
            <a:ext cx="6108600" cy="71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sp>
        <p:nvSpPr>
          <p:cNvPr id="136" name="Google Shape;136;p33"/>
          <p:cNvSpPr/>
          <p:nvPr/>
        </p:nvSpPr>
        <p:spPr>
          <a:xfrm>
            <a:off x="934075" y="1322150"/>
            <a:ext cx="7218900" cy="499500"/>
          </a:xfrm>
          <a:prstGeom prst="roundRect">
            <a:avLst>
              <a:gd fmla="val 16667" name="adj"/>
            </a:avLst>
          </a:prstGeom>
          <a:solidFill>
            <a:srgbClr val="EFEFEF"/>
          </a:solidFill>
          <a:ln>
            <a:noFill/>
          </a:ln>
        </p:spPr>
        <p:txBody>
          <a:bodyPr anchorCtr="0" anchor="t" bIns="91425" lIns="91425" spcFirstLastPara="1" rIns="91425" wrap="square" tIns="91425">
            <a:noAutofit/>
          </a:bodyPr>
          <a:lstStyle/>
          <a:p>
            <a:pPr indent="0" lvl="0" marL="0" rtl="0" algn="l">
              <a:lnSpc>
                <a:spcPct val="150000"/>
              </a:lnSpc>
              <a:spcBef>
                <a:spcPts val="0"/>
              </a:spcBef>
              <a:spcAft>
                <a:spcPts val="1600"/>
              </a:spcAft>
              <a:buNone/>
            </a:pPr>
            <a:r>
              <a:rPr lang="en-GB">
                <a:solidFill>
                  <a:srgbClr val="1B2B68"/>
                </a:solidFill>
                <a:latin typeface="Times New Roman"/>
                <a:ea typeface="Times New Roman"/>
                <a:cs typeface="Times New Roman"/>
                <a:sym typeface="Times New Roman"/>
              </a:rPr>
              <a:t>Autor (Jahr). </a:t>
            </a:r>
            <a:r>
              <a:rPr i="1" lang="en-GB">
                <a:solidFill>
                  <a:srgbClr val="1B2B68"/>
                </a:solidFill>
                <a:latin typeface="Times New Roman"/>
                <a:ea typeface="Times New Roman"/>
                <a:cs typeface="Times New Roman"/>
                <a:sym typeface="Times New Roman"/>
              </a:rPr>
              <a:t>Buchtitel </a:t>
            </a:r>
            <a:r>
              <a:rPr lang="en-GB">
                <a:solidFill>
                  <a:srgbClr val="1B2B68"/>
                </a:solidFill>
                <a:latin typeface="Times New Roman"/>
                <a:ea typeface="Times New Roman"/>
                <a:cs typeface="Times New Roman"/>
                <a:sym typeface="Times New Roman"/>
              </a:rPr>
              <a:t>(Auflage). Verlag. URL oder DOI</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34"/>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1"/>
                </a:solidFill>
              </a:rPr>
              <a:t>Kapitel aus Sammelbänden zitieren</a:t>
            </a:r>
            <a:endParaRPr/>
          </a:p>
          <a:p>
            <a:pPr indent="0" lvl="0" marL="0" rtl="0" algn="l">
              <a:spcBef>
                <a:spcPts val="0"/>
              </a:spcBef>
              <a:spcAft>
                <a:spcPts val="0"/>
              </a:spcAft>
              <a:buNone/>
            </a:pPr>
            <a:r>
              <a:t/>
            </a:r>
            <a:endParaRPr/>
          </a:p>
        </p:txBody>
      </p:sp>
      <p:sp>
        <p:nvSpPr>
          <p:cNvPr id="142" name="Google Shape;142;p34"/>
          <p:cNvSpPr txBox="1"/>
          <p:nvPr>
            <p:ph idx="1" type="body"/>
          </p:nvPr>
        </p:nvSpPr>
        <p:spPr>
          <a:xfrm>
            <a:off x="934075" y="1328650"/>
            <a:ext cx="7200000" cy="32400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t/>
            </a:r>
            <a:endParaRPr sz="1400">
              <a:latin typeface="Times New Roman"/>
              <a:ea typeface="Times New Roman"/>
              <a:cs typeface="Times New Roman"/>
              <a:sym typeface="Times New Roman"/>
            </a:endParaRPr>
          </a:p>
          <a:p>
            <a:pPr indent="0" lvl="0" marL="269999" rtl="0" algn="l">
              <a:lnSpc>
                <a:spcPct val="150000"/>
              </a:lnSpc>
              <a:spcBef>
                <a:spcPts val="1600"/>
              </a:spcBef>
              <a:spcAft>
                <a:spcPts val="0"/>
              </a:spcAft>
              <a:buNone/>
            </a:pPr>
            <a:br>
              <a:rPr lang="en-GB" sz="1400">
                <a:latin typeface="Times New Roman"/>
                <a:ea typeface="Times New Roman"/>
                <a:cs typeface="Times New Roman"/>
                <a:sym typeface="Times New Roman"/>
              </a:rPr>
            </a:br>
            <a:br>
              <a:rPr lang="en-GB" sz="1400">
                <a:latin typeface="Times New Roman"/>
                <a:ea typeface="Times New Roman"/>
                <a:cs typeface="Times New Roman"/>
                <a:sym typeface="Times New Roman"/>
              </a:rPr>
            </a:br>
            <a:r>
              <a:rPr lang="en-GB" sz="1400">
                <a:latin typeface="Times New Roman"/>
                <a:ea typeface="Times New Roman"/>
                <a:cs typeface="Times New Roman"/>
                <a:sym typeface="Times New Roman"/>
              </a:rPr>
              <a:t>Müller, T. (2019). Quellenangaben oder Literaturverzeichnis. In P. Lahm (Hrsg.), </a:t>
            </a:r>
            <a:r>
              <a:rPr i="1" lang="en-GB" sz="1400">
                <a:latin typeface="Times New Roman"/>
                <a:ea typeface="Times New Roman"/>
                <a:cs typeface="Times New Roman"/>
                <a:sym typeface="Times New Roman"/>
              </a:rPr>
              <a:t>Quellen    </a:t>
            </a:r>
            <a:br>
              <a:rPr i="1" lang="en-GB" sz="1400">
                <a:latin typeface="Times New Roman"/>
                <a:ea typeface="Times New Roman"/>
                <a:cs typeface="Times New Roman"/>
                <a:sym typeface="Times New Roman"/>
              </a:rPr>
            </a:br>
            <a:r>
              <a:rPr i="1" lang="en-GB" sz="1400">
                <a:latin typeface="Times New Roman"/>
                <a:ea typeface="Times New Roman"/>
                <a:cs typeface="Times New Roman"/>
                <a:sym typeface="Times New Roman"/>
              </a:rPr>
              <a:t>             zitieren und belegen: Eine Anleitung</a:t>
            </a:r>
            <a:r>
              <a:rPr lang="en-GB" sz="1400">
                <a:latin typeface="Times New Roman"/>
                <a:ea typeface="Times New Roman"/>
                <a:cs typeface="Times New Roman"/>
                <a:sym typeface="Times New Roman"/>
              </a:rPr>
              <a:t> (2. Aufl., S. 19-31). Springer.</a:t>
            </a:r>
            <a:endParaRPr sz="1400">
              <a:latin typeface="Times New Roman"/>
              <a:ea typeface="Times New Roman"/>
              <a:cs typeface="Times New Roman"/>
              <a:sym typeface="Times New Roman"/>
            </a:endParaRPr>
          </a:p>
          <a:p>
            <a:pPr indent="0" lvl="0" marL="269999" rtl="0" algn="l">
              <a:lnSpc>
                <a:spcPct val="150000"/>
              </a:lnSpc>
              <a:spcBef>
                <a:spcPts val="1600"/>
              </a:spcBef>
              <a:spcAft>
                <a:spcPts val="0"/>
              </a:spcAft>
              <a:buNone/>
            </a:pPr>
            <a:r>
              <a:t/>
            </a:r>
            <a:endParaRPr sz="1200">
              <a:latin typeface="Times New Roman"/>
              <a:ea typeface="Times New Roman"/>
              <a:cs typeface="Times New Roman"/>
              <a:sym typeface="Times New Roman"/>
            </a:endParaRPr>
          </a:p>
          <a:p>
            <a:pPr indent="0" lvl="0" marL="0" rtl="0" algn="l">
              <a:lnSpc>
                <a:spcPct val="150000"/>
              </a:lnSpc>
              <a:spcBef>
                <a:spcPts val="1600"/>
              </a:spcBef>
              <a:spcAft>
                <a:spcPts val="0"/>
              </a:spcAft>
              <a:buNone/>
            </a:pPr>
            <a:r>
              <a:t/>
            </a:r>
            <a:endParaRPr sz="1400">
              <a:latin typeface="Times New Roman"/>
              <a:ea typeface="Times New Roman"/>
              <a:cs typeface="Times New Roman"/>
              <a:sym typeface="Times New Roman"/>
            </a:endParaRPr>
          </a:p>
          <a:p>
            <a:pPr indent="0" lvl="0" marL="0" rtl="0" algn="l">
              <a:lnSpc>
                <a:spcPct val="150000"/>
              </a:lnSpc>
              <a:spcBef>
                <a:spcPts val="1600"/>
              </a:spcBef>
              <a:spcAft>
                <a:spcPts val="0"/>
              </a:spcAft>
              <a:buNone/>
            </a:pPr>
            <a:r>
              <a:t/>
            </a:r>
            <a:endParaRPr/>
          </a:p>
          <a:p>
            <a:pPr indent="0" lvl="0" marL="0" rtl="0" algn="l">
              <a:lnSpc>
                <a:spcPct val="150000"/>
              </a:lnSpc>
              <a:spcBef>
                <a:spcPts val="1600"/>
              </a:spcBef>
              <a:spcAft>
                <a:spcPts val="1600"/>
              </a:spcAft>
              <a:buNone/>
            </a:pPr>
            <a:r>
              <a:t/>
            </a:r>
            <a:endParaRPr/>
          </a:p>
        </p:txBody>
      </p:sp>
      <p:sp>
        <p:nvSpPr>
          <p:cNvPr id="143" name="Google Shape;143;p34"/>
          <p:cNvSpPr/>
          <p:nvPr/>
        </p:nvSpPr>
        <p:spPr>
          <a:xfrm>
            <a:off x="1052275" y="1328650"/>
            <a:ext cx="7081800" cy="763500"/>
          </a:xfrm>
          <a:prstGeom prst="roundRect">
            <a:avLst>
              <a:gd fmla="val 16667" name="adj"/>
            </a:avLst>
          </a:prstGeom>
          <a:solidFill>
            <a:srgbClr val="EFEFE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34"/>
          <p:cNvSpPr txBox="1"/>
          <p:nvPr/>
        </p:nvSpPr>
        <p:spPr>
          <a:xfrm>
            <a:off x="1094350" y="1386775"/>
            <a:ext cx="6694200" cy="7317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1600"/>
              </a:spcAft>
              <a:buNone/>
            </a:pPr>
            <a:r>
              <a:rPr lang="en-GB">
                <a:solidFill>
                  <a:srgbClr val="1B2B68"/>
                </a:solidFill>
                <a:latin typeface="Times New Roman"/>
                <a:ea typeface="Times New Roman"/>
                <a:cs typeface="Times New Roman"/>
                <a:sym typeface="Times New Roman"/>
              </a:rPr>
              <a:t>Auto (Jahr). Titel des Kapitels. Herausgeber (Hrsg.), </a:t>
            </a:r>
            <a:r>
              <a:rPr i="1" lang="en-GB">
                <a:solidFill>
                  <a:srgbClr val="1B2B68"/>
                </a:solidFill>
                <a:latin typeface="Times New Roman"/>
                <a:ea typeface="Times New Roman"/>
                <a:cs typeface="Times New Roman"/>
                <a:sym typeface="Times New Roman"/>
              </a:rPr>
              <a:t>Titel des Sammelbands</a:t>
            </a:r>
            <a:r>
              <a:rPr lang="en-GB">
                <a:solidFill>
                  <a:srgbClr val="1B2B68"/>
                </a:solidFill>
                <a:latin typeface="Times New Roman"/>
                <a:ea typeface="Times New Roman"/>
                <a:cs typeface="Times New Roman"/>
                <a:sym typeface="Times New Roman"/>
              </a:rPr>
              <a:t> (ggf. Auflage,    Seitenbereich). Verlag.</a:t>
            </a:r>
            <a:endParaRPr>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35"/>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1"/>
                </a:solidFill>
              </a:rPr>
              <a:t>Zeitungen</a:t>
            </a:r>
            <a:r>
              <a:rPr lang="en-GB">
                <a:solidFill>
                  <a:schemeClr val="dk1"/>
                </a:solidFill>
              </a:rPr>
              <a:t> zitieren</a:t>
            </a:r>
            <a:endParaRPr/>
          </a:p>
          <a:p>
            <a:pPr indent="0" lvl="0" marL="0" rtl="0" algn="l">
              <a:spcBef>
                <a:spcPts val="0"/>
              </a:spcBef>
              <a:spcAft>
                <a:spcPts val="0"/>
              </a:spcAft>
              <a:buNone/>
            </a:pPr>
            <a:r>
              <a:t/>
            </a:r>
            <a:endParaRPr/>
          </a:p>
        </p:txBody>
      </p:sp>
      <p:sp>
        <p:nvSpPr>
          <p:cNvPr id="150" name="Google Shape;150;p35"/>
          <p:cNvSpPr txBox="1"/>
          <p:nvPr>
            <p:ph idx="1" type="body"/>
          </p:nvPr>
        </p:nvSpPr>
        <p:spPr>
          <a:xfrm>
            <a:off x="990900" y="1218275"/>
            <a:ext cx="7418700" cy="33651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t/>
            </a:r>
            <a:endParaRPr sz="1400">
              <a:latin typeface="Times New Roman"/>
              <a:ea typeface="Times New Roman"/>
              <a:cs typeface="Times New Roman"/>
              <a:sym typeface="Times New Roman"/>
            </a:endParaRPr>
          </a:p>
          <a:p>
            <a:pPr indent="0" lvl="0" marL="269999" rtl="0" algn="l">
              <a:lnSpc>
                <a:spcPct val="150000"/>
              </a:lnSpc>
              <a:spcBef>
                <a:spcPts val="1600"/>
              </a:spcBef>
              <a:spcAft>
                <a:spcPts val="0"/>
              </a:spcAft>
              <a:buNone/>
            </a:pPr>
            <a:br>
              <a:rPr lang="en-GB" sz="1400">
                <a:latin typeface="Times New Roman"/>
                <a:ea typeface="Times New Roman"/>
                <a:cs typeface="Times New Roman"/>
                <a:sym typeface="Times New Roman"/>
              </a:rPr>
            </a:br>
            <a:r>
              <a:rPr lang="en-GB" sz="1400">
                <a:latin typeface="Times New Roman"/>
                <a:ea typeface="Times New Roman"/>
                <a:cs typeface="Times New Roman"/>
                <a:sym typeface="Times New Roman"/>
              </a:rPr>
              <a:t>Müller, T. (2019, 12. März). Mit Doppelspitze. In </a:t>
            </a:r>
            <a:r>
              <a:rPr i="1" lang="en-GB" sz="1400">
                <a:latin typeface="Times New Roman"/>
                <a:ea typeface="Times New Roman"/>
                <a:cs typeface="Times New Roman"/>
                <a:sym typeface="Times New Roman"/>
              </a:rPr>
              <a:t>Die Welt</a:t>
            </a:r>
            <a:r>
              <a:rPr lang="en-GB" sz="1400">
                <a:latin typeface="Times New Roman"/>
                <a:ea typeface="Times New Roman"/>
                <a:cs typeface="Times New Roman"/>
                <a:sym typeface="Times New Roman"/>
              </a:rPr>
              <a:t>, S. 10.</a:t>
            </a:r>
            <a:endParaRPr sz="1400">
              <a:latin typeface="Times New Roman"/>
              <a:ea typeface="Times New Roman"/>
              <a:cs typeface="Times New Roman"/>
              <a:sym typeface="Times New Roman"/>
            </a:endParaRPr>
          </a:p>
          <a:p>
            <a:pPr indent="0" lvl="0" marL="269999" rtl="0" algn="l">
              <a:lnSpc>
                <a:spcPct val="150000"/>
              </a:lnSpc>
              <a:spcBef>
                <a:spcPts val="1600"/>
              </a:spcBef>
              <a:spcAft>
                <a:spcPts val="0"/>
              </a:spcAft>
              <a:buNone/>
            </a:pPr>
            <a:r>
              <a:rPr lang="en-GB" sz="1400">
                <a:latin typeface="Times New Roman"/>
                <a:ea typeface="Times New Roman"/>
                <a:cs typeface="Times New Roman"/>
                <a:sym typeface="Times New Roman"/>
              </a:rPr>
              <a:t>Müller, T. </a:t>
            </a:r>
            <a:r>
              <a:rPr lang="en-GB" sz="1400">
                <a:latin typeface="Times New Roman"/>
                <a:ea typeface="Times New Roman"/>
                <a:cs typeface="Times New Roman"/>
                <a:sym typeface="Times New Roman"/>
              </a:rPr>
              <a:t>(2019, 12. März). Mit Doppelspitze. In </a:t>
            </a:r>
            <a:r>
              <a:rPr i="1" lang="en-GB" sz="1400">
                <a:latin typeface="Times New Roman"/>
                <a:ea typeface="Times New Roman"/>
                <a:cs typeface="Times New Roman"/>
                <a:sym typeface="Times New Roman"/>
              </a:rPr>
              <a:t>Die Welt</a:t>
            </a:r>
            <a:r>
              <a:rPr lang="en-GB" sz="1400">
                <a:latin typeface="Times New Roman"/>
                <a:ea typeface="Times New Roman"/>
                <a:cs typeface="Times New Roman"/>
                <a:sym typeface="Times New Roman"/>
              </a:rPr>
              <a:t>, S. 10,        </a:t>
            </a:r>
            <a:br>
              <a:rPr lang="en-GB" sz="1400">
                <a:latin typeface="Times New Roman"/>
                <a:ea typeface="Times New Roman"/>
                <a:cs typeface="Times New Roman"/>
                <a:sym typeface="Times New Roman"/>
              </a:rPr>
            </a:br>
            <a:r>
              <a:rPr lang="en-GB" sz="1400">
                <a:latin typeface="Times New Roman"/>
                <a:ea typeface="Times New Roman"/>
                <a:cs typeface="Times New Roman"/>
                <a:sym typeface="Times New Roman"/>
              </a:rPr>
              <a:t>             https://www.welt.de/2019/12/mit-doppelspitze</a:t>
            </a:r>
            <a:endParaRPr sz="1400">
              <a:latin typeface="Times New Roman"/>
              <a:ea typeface="Times New Roman"/>
              <a:cs typeface="Times New Roman"/>
              <a:sym typeface="Times New Roman"/>
            </a:endParaRPr>
          </a:p>
          <a:p>
            <a:pPr indent="0" lvl="0" marL="0" rtl="0" algn="l">
              <a:lnSpc>
                <a:spcPct val="150000"/>
              </a:lnSpc>
              <a:spcBef>
                <a:spcPts val="1600"/>
              </a:spcBef>
              <a:spcAft>
                <a:spcPts val="0"/>
              </a:spcAft>
              <a:buNone/>
            </a:pPr>
            <a:r>
              <a:t/>
            </a:r>
            <a:endParaRPr sz="1400">
              <a:latin typeface="Times New Roman"/>
              <a:ea typeface="Times New Roman"/>
              <a:cs typeface="Times New Roman"/>
              <a:sym typeface="Times New Roman"/>
            </a:endParaRPr>
          </a:p>
          <a:p>
            <a:pPr indent="0" lvl="0" marL="0" rtl="0" algn="l">
              <a:lnSpc>
                <a:spcPct val="150000"/>
              </a:lnSpc>
              <a:spcBef>
                <a:spcPts val="1600"/>
              </a:spcBef>
              <a:spcAft>
                <a:spcPts val="0"/>
              </a:spcAft>
              <a:buNone/>
            </a:pPr>
            <a:r>
              <a:t/>
            </a:r>
            <a:endParaRPr/>
          </a:p>
          <a:p>
            <a:pPr indent="0" lvl="0" marL="0" rtl="0" algn="l">
              <a:lnSpc>
                <a:spcPct val="150000"/>
              </a:lnSpc>
              <a:spcBef>
                <a:spcPts val="1600"/>
              </a:spcBef>
              <a:spcAft>
                <a:spcPts val="1600"/>
              </a:spcAft>
              <a:buNone/>
            </a:pPr>
            <a:r>
              <a:t/>
            </a:r>
            <a:endParaRPr/>
          </a:p>
        </p:txBody>
      </p:sp>
      <p:sp>
        <p:nvSpPr>
          <p:cNvPr id="151" name="Google Shape;151;p35"/>
          <p:cNvSpPr/>
          <p:nvPr/>
        </p:nvSpPr>
        <p:spPr>
          <a:xfrm>
            <a:off x="990900" y="1322150"/>
            <a:ext cx="7162200" cy="499500"/>
          </a:xfrm>
          <a:prstGeom prst="roundRect">
            <a:avLst>
              <a:gd fmla="val 16667" name="adj"/>
            </a:avLst>
          </a:prstGeom>
          <a:solidFill>
            <a:srgbClr val="EFEFEF"/>
          </a:solid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GB">
                <a:solidFill>
                  <a:srgbClr val="1B2B68"/>
                </a:solidFill>
                <a:latin typeface="Times New Roman"/>
                <a:ea typeface="Times New Roman"/>
                <a:cs typeface="Times New Roman"/>
                <a:sym typeface="Times New Roman"/>
              </a:rPr>
              <a:t>Autor (Jahr, Tag. Monat). Titel. In </a:t>
            </a:r>
            <a:r>
              <a:rPr i="1" lang="en-GB">
                <a:solidFill>
                  <a:srgbClr val="1B2B68"/>
                </a:solidFill>
                <a:latin typeface="Times New Roman"/>
                <a:ea typeface="Times New Roman"/>
                <a:cs typeface="Times New Roman"/>
                <a:sym typeface="Times New Roman"/>
              </a:rPr>
              <a:t>Zeitung</a:t>
            </a:r>
            <a:r>
              <a:rPr lang="en-GB">
                <a:solidFill>
                  <a:srgbClr val="1B2B68"/>
                </a:solidFill>
                <a:latin typeface="Times New Roman"/>
                <a:ea typeface="Times New Roman"/>
                <a:cs typeface="Times New Roman"/>
                <a:sym typeface="Times New Roman"/>
              </a:rPr>
              <a:t>, Seitenbereich, ggf. URL.</a:t>
            </a:r>
            <a:endParaRPr>
              <a:solidFill>
                <a:srgbClr val="1B2B68"/>
              </a:solidFill>
              <a:latin typeface="Times New Roman"/>
              <a:ea typeface="Times New Roman"/>
              <a:cs typeface="Times New Roman"/>
              <a:sym typeface="Times New Roman"/>
            </a:endParaRPr>
          </a:p>
          <a:p>
            <a:pPr indent="0" lvl="0" marL="0" rtl="0" algn="l">
              <a:lnSpc>
                <a:spcPct val="150000"/>
              </a:lnSpc>
              <a:spcBef>
                <a:spcPts val="1600"/>
              </a:spcBef>
              <a:spcAft>
                <a:spcPts val="1600"/>
              </a:spcAft>
              <a:buNone/>
            </a:pPr>
            <a:r>
              <a:t/>
            </a:r>
            <a:endParaRPr/>
          </a:p>
        </p:txBody>
      </p:sp>
      <p:sp>
        <p:nvSpPr>
          <p:cNvPr id="152" name="Google Shape;152;p35"/>
          <p:cNvSpPr txBox="1"/>
          <p:nvPr/>
        </p:nvSpPr>
        <p:spPr>
          <a:xfrm>
            <a:off x="1030650" y="1347250"/>
            <a:ext cx="9600" cy="9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36"/>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1"/>
                </a:solidFill>
              </a:rPr>
              <a:t>Artikel aus Fachzeitschrift zitieren</a:t>
            </a:r>
            <a:endParaRPr/>
          </a:p>
          <a:p>
            <a:pPr indent="0" lvl="0" marL="0" rtl="0" algn="l">
              <a:spcBef>
                <a:spcPts val="0"/>
              </a:spcBef>
              <a:spcAft>
                <a:spcPts val="0"/>
              </a:spcAft>
              <a:buNone/>
            </a:pPr>
            <a:r>
              <a:t/>
            </a:r>
            <a:endParaRPr/>
          </a:p>
        </p:txBody>
      </p:sp>
      <p:sp>
        <p:nvSpPr>
          <p:cNvPr id="158" name="Google Shape;158;p36"/>
          <p:cNvSpPr txBox="1"/>
          <p:nvPr>
            <p:ph idx="1" type="body"/>
          </p:nvPr>
        </p:nvSpPr>
        <p:spPr>
          <a:xfrm>
            <a:off x="990900" y="1218275"/>
            <a:ext cx="7418700" cy="33651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t/>
            </a:r>
            <a:endParaRPr sz="1400">
              <a:latin typeface="Times New Roman"/>
              <a:ea typeface="Times New Roman"/>
              <a:cs typeface="Times New Roman"/>
              <a:sym typeface="Times New Roman"/>
            </a:endParaRPr>
          </a:p>
          <a:p>
            <a:pPr indent="0" lvl="0" marL="269999" rtl="0" algn="l">
              <a:lnSpc>
                <a:spcPct val="150000"/>
              </a:lnSpc>
              <a:spcBef>
                <a:spcPts val="1600"/>
              </a:spcBef>
              <a:spcAft>
                <a:spcPts val="0"/>
              </a:spcAft>
              <a:buNone/>
            </a:pPr>
            <a:br>
              <a:rPr lang="en-GB" sz="1400">
                <a:latin typeface="Times New Roman"/>
                <a:ea typeface="Times New Roman"/>
                <a:cs typeface="Times New Roman"/>
                <a:sym typeface="Times New Roman"/>
              </a:rPr>
            </a:br>
            <a:r>
              <a:rPr lang="en-GB" sz="1400">
                <a:latin typeface="Times New Roman"/>
                <a:ea typeface="Times New Roman"/>
                <a:cs typeface="Times New Roman"/>
                <a:sym typeface="Times New Roman"/>
              </a:rPr>
              <a:t>Müller, T. (2019). Ein Fazit für deine Bachelorarbeit schreiben. </a:t>
            </a:r>
            <a:r>
              <a:rPr i="1" lang="en-GB" sz="1400">
                <a:latin typeface="Times New Roman"/>
                <a:ea typeface="Times New Roman"/>
                <a:cs typeface="Times New Roman"/>
                <a:sym typeface="Times New Roman"/>
              </a:rPr>
              <a:t>UniSpektrum, 48(3)</a:t>
            </a:r>
            <a:r>
              <a:rPr lang="en-GB" sz="1400">
                <a:latin typeface="Times New Roman"/>
                <a:ea typeface="Times New Roman"/>
                <a:cs typeface="Times New Roman"/>
                <a:sym typeface="Times New Roman"/>
              </a:rPr>
              <a:t>, 19-31. </a:t>
            </a:r>
            <a:endParaRPr sz="1400">
              <a:latin typeface="Times New Roman"/>
              <a:ea typeface="Times New Roman"/>
              <a:cs typeface="Times New Roman"/>
              <a:sym typeface="Times New Roman"/>
            </a:endParaRPr>
          </a:p>
          <a:p>
            <a:pPr indent="0" lvl="0" marL="269999" rtl="0" algn="l">
              <a:lnSpc>
                <a:spcPct val="150000"/>
              </a:lnSpc>
              <a:spcBef>
                <a:spcPts val="1600"/>
              </a:spcBef>
              <a:spcAft>
                <a:spcPts val="0"/>
              </a:spcAft>
              <a:buNone/>
            </a:pPr>
            <a:r>
              <a:rPr lang="en-GB" sz="1400">
                <a:latin typeface="Times New Roman"/>
                <a:ea typeface="Times New Roman"/>
                <a:cs typeface="Times New Roman"/>
                <a:sym typeface="Times New Roman"/>
              </a:rPr>
              <a:t>Müller, T. (2019). Ein Fazit für deine Bachelorarbeit schreiben.</a:t>
            </a:r>
            <a:r>
              <a:rPr i="1" lang="en-GB" sz="1400">
                <a:latin typeface="Times New Roman"/>
                <a:ea typeface="Times New Roman"/>
                <a:cs typeface="Times New Roman"/>
                <a:sym typeface="Times New Roman"/>
              </a:rPr>
              <a:t>UniSpektrum, 48(3)</a:t>
            </a:r>
            <a:r>
              <a:rPr lang="en-GB" sz="1400">
                <a:latin typeface="Times New Roman"/>
                <a:ea typeface="Times New Roman"/>
                <a:cs typeface="Times New Roman"/>
                <a:sym typeface="Times New Roman"/>
              </a:rPr>
              <a:t>, 19-31.    </a:t>
            </a:r>
            <a:br>
              <a:rPr lang="en-GB" sz="1400">
                <a:latin typeface="Times New Roman"/>
                <a:ea typeface="Times New Roman"/>
                <a:cs typeface="Times New Roman"/>
                <a:sym typeface="Times New Roman"/>
              </a:rPr>
            </a:br>
            <a:r>
              <a:rPr lang="en-GB" sz="1400">
                <a:latin typeface="Times New Roman"/>
                <a:ea typeface="Times New Roman"/>
                <a:cs typeface="Times New Roman"/>
                <a:sym typeface="Times New Roman"/>
              </a:rPr>
              <a:t>              https://doi.org./10.1007/s12268-019-z </a:t>
            </a:r>
            <a:endParaRPr sz="1400">
              <a:latin typeface="Times New Roman"/>
              <a:ea typeface="Times New Roman"/>
              <a:cs typeface="Times New Roman"/>
              <a:sym typeface="Times New Roman"/>
            </a:endParaRPr>
          </a:p>
          <a:p>
            <a:pPr indent="0" lvl="0" marL="0" rtl="0" algn="l">
              <a:lnSpc>
                <a:spcPct val="150000"/>
              </a:lnSpc>
              <a:spcBef>
                <a:spcPts val="1600"/>
              </a:spcBef>
              <a:spcAft>
                <a:spcPts val="0"/>
              </a:spcAft>
              <a:buNone/>
            </a:pPr>
            <a:r>
              <a:t/>
            </a:r>
            <a:endParaRPr sz="1400">
              <a:latin typeface="Times New Roman"/>
              <a:ea typeface="Times New Roman"/>
              <a:cs typeface="Times New Roman"/>
              <a:sym typeface="Times New Roman"/>
            </a:endParaRPr>
          </a:p>
          <a:p>
            <a:pPr indent="0" lvl="0" marL="0" rtl="0" algn="l">
              <a:lnSpc>
                <a:spcPct val="150000"/>
              </a:lnSpc>
              <a:spcBef>
                <a:spcPts val="1600"/>
              </a:spcBef>
              <a:spcAft>
                <a:spcPts val="0"/>
              </a:spcAft>
              <a:buNone/>
            </a:pPr>
            <a:r>
              <a:t/>
            </a:r>
            <a:endParaRPr/>
          </a:p>
          <a:p>
            <a:pPr indent="0" lvl="0" marL="0" rtl="0" algn="l">
              <a:lnSpc>
                <a:spcPct val="150000"/>
              </a:lnSpc>
              <a:spcBef>
                <a:spcPts val="1600"/>
              </a:spcBef>
              <a:spcAft>
                <a:spcPts val="1600"/>
              </a:spcAft>
              <a:buNone/>
            </a:pPr>
            <a:r>
              <a:t/>
            </a:r>
            <a:endParaRPr/>
          </a:p>
        </p:txBody>
      </p:sp>
      <p:sp>
        <p:nvSpPr>
          <p:cNvPr id="159" name="Google Shape;159;p36"/>
          <p:cNvSpPr/>
          <p:nvPr/>
        </p:nvSpPr>
        <p:spPr>
          <a:xfrm>
            <a:off x="990900" y="1322150"/>
            <a:ext cx="7162200" cy="499500"/>
          </a:xfrm>
          <a:prstGeom prst="roundRect">
            <a:avLst>
              <a:gd fmla="val 16667" name="adj"/>
            </a:avLst>
          </a:prstGeom>
          <a:solidFill>
            <a:srgbClr val="EFEFEF"/>
          </a:solidFill>
          <a:ln>
            <a:noFill/>
          </a:ln>
        </p:spPr>
        <p:txBody>
          <a:bodyPr anchorCtr="0" anchor="t" bIns="91425" lIns="91425" spcFirstLastPara="1" rIns="91425" wrap="square" tIns="91425">
            <a:noAutofit/>
          </a:bodyPr>
          <a:lstStyle/>
          <a:p>
            <a:pPr indent="89999" lvl="0" marL="0" rtl="0" algn="l">
              <a:lnSpc>
                <a:spcPct val="150000"/>
              </a:lnSpc>
              <a:spcBef>
                <a:spcPts val="0"/>
              </a:spcBef>
              <a:spcAft>
                <a:spcPts val="0"/>
              </a:spcAft>
              <a:buNone/>
            </a:pPr>
            <a:r>
              <a:rPr lang="en-GB">
                <a:solidFill>
                  <a:srgbClr val="1B2B68"/>
                </a:solidFill>
                <a:latin typeface="Times New Roman"/>
                <a:ea typeface="Times New Roman"/>
                <a:cs typeface="Times New Roman"/>
                <a:sym typeface="Times New Roman"/>
              </a:rPr>
              <a:t>Autor (Jahr). Artikel. </a:t>
            </a:r>
            <a:r>
              <a:rPr i="1" lang="en-GB">
                <a:solidFill>
                  <a:srgbClr val="1B2B68"/>
                </a:solidFill>
                <a:latin typeface="Times New Roman"/>
                <a:ea typeface="Times New Roman"/>
                <a:cs typeface="Times New Roman"/>
                <a:sym typeface="Times New Roman"/>
              </a:rPr>
              <a:t>Zeitschrift, Band(Heft)</a:t>
            </a:r>
            <a:r>
              <a:rPr lang="en-GB">
                <a:solidFill>
                  <a:srgbClr val="1B2B68"/>
                </a:solidFill>
                <a:latin typeface="Times New Roman"/>
                <a:ea typeface="Times New Roman"/>
                <a:cs typeface="Times New Roman"/>
                <a:sym typeface="Times New Roman"/>
              </a:rPr>
              <a:t>, Seitenbereich, ggf. DOI oder URL</a:t>
            </a:r>
            <a:endParaRPr>
              <a:solidFill>
                <a:srgbClr val="1B2B68"/>
              </a:solidFill>
              <a:latin typeface="Times New Roman"/>
              <a:ea typeface="Times New Roman"/>
              <a:cs typeface="Times New Roman"/>
              <a:sym typeface="Times New Roman"/>
            </a:endParaRPr>
          </a:p>
          <a:p>
            <a:pPr indent="0" lvl="0" marL="0" rtl="0" algn="l">
              <a:lnSpc>
                <a:spcPct val="150000"/>
              </a:lnSpc>
              <a:spcBef>
                <a:spcPts val="1600"/>
              </a:spcBef>
              <a:spcAft>
                <a:spcPts val="1600"/>
              </a:spcAft>
              <a:buNone/>
            </a:pPr>
            <a:r>
              <a:t/>
            </a:r>
            <a:endParaRPr/>
          </a:p>
        </p:txBody>
      </p:sp>
      <p:sp>
        <p:nvSpPr>
          <p:cNvPr id="160" name="Google Shape;160;p36"/>
          <p:cNvSpPr txBox="1"/>
          <p:nvPr/>
        </p:nvSpPr>
        <p:spPr>
          <a:xfrm>
            <a:off x="1030650" y="1347250"/>
            <a:ext cx="9600" cy="9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37"/>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1"/>
                </a:solidFill>
              </a:rPr>
              <a:t>Internetquellen zitieren</a:t>
            </a:r>
            <a:endParaRPr/>
          </a:p>
          <a:p>
            <a:pPr indent="0" lvl="0" marL="0" rtl="0" algn="l">
              <a:spcBef>
                <a:spcPts val="0"/>
              </a:spcBef>
              <a:spcAft>
                <a:spcPts val="0"/>
              </a:spcAft>
              <a:buNone/>
            </a:pPr>
            <a:r>
              <a:t/>
            </a:r>
            <a:endParaRPr/>
          </a:p>
        </p:txBody>
      </p:sp>
      <p:sp>
        <p:nvSpPr>
          <p:cNvPr id="166" name="Google Shape;166;p37"/>
          <p:cNvSpPr txBox="1"/>
          <p:nvPr>
            <p:ph idx="1" type="body"/>
          </p:nvPr>
        </p:nvSpPr>
        <p:spPr>
          <a:xfrm>
            <a:off x="990900" y="1328650"/>
            <a:ext cx="7143300" cy="32400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t/>
            </a:r>
            <a:endParaRPr sz="1400">
              <a:latin typeface="Times New Roman"/>
              <a:ea typeface="Times New Roman"/>
              <a:cs typeface="Times New Roman"/>
              <a:sym typeface="Times New Roman"/>
            </a:endParaRPr>
          </a:p>
          <a:p>
            <a:pPr indent="0" lvl="0" marL="269999" rtl="0" algn="l">
              <a:lnSpc>
                <a:spcPct val="150000"/>
              </a:lnSpc>
              <a:spcBef>
                <a:spcPts val="1600"/>
              </a:spcBef>
              <a:spcAft>
                <a:spcPts val="0"/>
              </a:spcAft>
              <a:buNone/>
            </a:pPr>
            <a:br>
              <a:rPr lang="en-GB" sz="1400">
                <a:latin typeface="Times New Roman"/>
                <a:ea typeface="Times New Roman"/>
                <a:cs typeface="Times New Roman"/>
                <a:sym typeface="Times New Roman"/>
              </a:rPr>
            </a:br>
            <a:r>
              <a:rPr lang="en-GB" sz="1400">
                <a:latin typeface="Times New Roman"/>
                <a:ea typeface="Times New Roman"/>
                <a:cs typeface="Times New Roman"/>
                <a:sym typeface="Times New Roman"/>
              </a:rPr>
              <a:t>Müller, T. (2019, 12. März). </a:t>
            </a:r>
            <a:r>
              <a:rPr i="1" lang="en-GB" sz="1400">
                <a:latin typeface="Times New Roman"/>
                <a:ea typeface="Times New Roman"/>
                <a:cs typeface="Times New Roman"/>
                <a:sym typeface="Times New Roman"/>
              </a:rPr>
              <a:t>Ein Fazit für deine Bachelorarbeit schreiben</a:t>
            </a:r>
            <a:r>
              <a:rPr lang="en-GB" sz="1400">
                <a:latin typeface="Times New Roman"/>
                <a:ea typeface="Times New Roman"/>
                <a:cs typeface="Times New Roman"/>
                <a:sym typeface="Times New Roman"/>
              </a:rPr>
              <a:t>. Scribbr.</a:t>
            </a:r>
            <a:br>
              <a:rPr lang="en-GB" sz="1400">
                <a:latin typeface="Times New Roman"/>
                <a:ea typeface="Times New Roman"/>
                <a:cs typeface="Times New Roman"/>
                <a:sym typeface="Times New Roman"/>
              </a:rPr>
            </a:br>
            <a:r>
              <a:rPr lang="en-GB" sz="1400">
                <a:latin typeface="Times New Roman"/>
                <a:ea typeface="Times New Roman"/>
                <a:cs typeface="Times New Roman"/>
                <a:sym typeface="Times New Roman"/>
              </a:rPr>
              <a:t>              https://scribbr.de/aufbau -und-gliederung/fazit-bachelorarbeit/</a:t>
            </a:r>
            <a:endParaRPr b="1" sz="1400">
              <a:latin typeface="Times New Roman"/>
              <a:ea typeface="Times New Roman"/>
              <a:cs typeface="Times New Roman"/>
              <a:sym typeface="Times New Roman"/>
            </a:endParaRPr>
          </a:p>
          <a:p>
            <a:pPr indent="-89999" lvl="0" marL="0" rtl="0" algn="l">
              <a:lnSpc>
                <a:spcPct val="150000"/>
              </a:lnSpc>
              <a:spcBef>
                <a:spcPts val="1600"/>
              </a:spcBef>
              <a:spcAft>
                <a:spcPts val="0"/>
              </a:spcAft>
              <a:buNone/>
            </a:pPr>
            <a:r>
              <a:t/>
            </a:r>
            <a:endParaRPr sz="1400">
              <a:latin typeface="Times New Roman"/>
              <a:ea typeface="Times New Roman"/>
              <a:cs typeface="Times New Roman"/>
              <a:sym typeface="Times New Roman"/>
            </a:endParaRPr>
          </a:p>
          <a:p>
            <a:pPr indent="0" lvl="0" marL="0" rtl="0" algn="l">
              <a:lnSpc>
                <a:spcPct val="150000"/>
              </a:lnSpc>
              <a:spcBef>
                <a:spcPts val="1600"/>
              </a:spcBef>
              <a:spcAft>
                <a:spcPts val="0"/>
              </a:spcAft>
              <a:buNone/>
            </a:pPr>
            <a:r>
              <a:t/>
            </a:r>
            <a:endParaRPr/>
          </a:p>
          <a:p>
            <a:pPr indent="0" lvl="0" marL="0" rtl="0" algn="l">
              <a:lnSpc>
                <a:spcPct val="150000"/>
              </a:lnSpc>
              <a:spcBef>
                <a:spcPts val="1600"/>
              </a:spcBef>
              <a:spcAft>
                <a:spcPts val="1600"/>
              </a:spcAft>
              <a:buNone/>
            </a:pPr>
            <a:r>
              <a:t/>
            </a:r>
            <a:endParaRPr/>
          </a:p>
        </p:txBody>
      </p:sp>
      <p:sp>
        <p:nvSpPr>
          <p:cNvPr id="167" name="Google Shape;167;p37"/>
          <p:cNvSpPr/>
          <p:nvPr/>
        </p:nvSpPr>
        <p:spPr>
          <a:xfrm>
            <a:off x="990900" y="1322150"/>
            <a:ext cx="7162200" cy="499500"/>
          </a:xfrm>
          <a:prstGeom prst="roundRect">
            <a:avLst>
              <a:gd fmla="val 16667" name="adj"/>
            </a:avLst>
          </a:prstGeom>
          <a:solidFill>
            <a:srgbClr val="EFEFEF"/>
          </a:solidFill>
          <a:ln>
            <a:noFill/>
          </a:ln>
        </p:spPr>
        <p:txBody>
          <a:bodyPr anchorCtr="0" anchor="t" bIns="91425" lIns="91425" spcFirstLastPara="1" rIns="91425" wrap="square" tIns="91425">
            <a:noAutofit/>
          </a:bodyPr>
          <a:lstStyle/>
          <a:p>
            <a:pPr indent="0" lvl="0" marL="0" rtl="0" algn="l">
              <a:lnSpc>
                <a:spcPct val="150000"/>
              </a:lnSpc>
              <a:spcBef>
                <a:spcPts val="0"/>
              </a:spcBef>
              <a:spcAft>
                <a:spcPts val="1600"/>
              </a:spcAft>
              <a:buNone/>
            </a:pPr>
            <a:r>
              <a:rPr lang="en-GB">
                <a:solidFill>
                  <a:srgbClr val="1B2B68"/>
                </a:solidFill>
                <a:latin typeface="Times New Roman"/>
                <a:ea typeface="Times New Roman"/>
                <a:cs typeface="Times New Roman"/>
                <a:sym typeface="Times New Roman"/>
              </a:rPr>
              <a:t>Autor (Jahr, Tag. Monat). </a:t>
            </a:r>
            <a:r>
              <a:rPr i="1" lang="en-GB">
                <a:solidFill>
                  <a:srgbClr val="1B2B68"/>
                </a:solidFill>
                <a:latin typeface="Times New Roman"/>
                <a:ea typeface="Times New Roman"/>
                <a:cs typeface="Times New Roman"/>
                <a:sym typeface="Times New Roman"/>
              </a:rPr>
              <a:t>Artikel</a:t>
            </a:r>
            <a:r>
              <a:rPr lang="en-GB">
                <a:solidFill>
                  <a:srgbClr val="1B2B68"/>
                </a:solidFill>
                <a:latin typeface="Times New Roman"/>
                <a:ea typeface="Times New Roman"/>
                <a:cs typeface="Times New Roman"/>
                <a:sym typeface="Times New Roman"/>
              </a:rPr>
              <a:t>. Name der Webseite. Ggf. Abrufdatum, URL </a:t>
            </a:r>
            <a:endParaRPr>
              <a:solidFill>
                <a:srgbClr val="1B2B68"/>
              </a:solidFill>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38"/>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1"/>
                </a:solidFill>
              </a:rPr>
              <a:t>Filme zitieren</a:t>
            </a:r>
            <a:endParaRPr/>
          </a:p>
          <a:p>
            <a:pPr indent="0" lvl="0" marL="0" rtl="0" algn="l">
              <a:spcBef>
                <a:spcPts val="0"/>
              </a:spcBef>
              <a:spcAft>
                <a:spcPts val="0"/>
              </a:spcAft>
              <a:buNone/>
            </a:pPr>
            <a:r>
              <a:t/>
            </a:r>
            <a:endParaRPr/>
          </a:p>
        </p:txBody>
      </p:sp>
      <p:sp>
        <p:nvSpPr>
          <p:cNvPr id="173" name="Google Shape;173;p38"/>
          <p:cNvSpPr txBox="1"/>
          <p:nvPr>
            <p:ph idx="1" type="body"/>
          </p:nvPr>
        </p:nvSpPr>
        <p:spPr>
          <a:xfrm>
            <a:off x="934075" y="1328650"/>
            <a:ext cx="7200000" cy="3240000"/>
          </a:xfrm>
          <a:prstGeom prst="rect">
            <a:avLst/>
          </a:prstGeom>
        </p:spPr>
        <p:txBody>
          <a:bodyPr anchorCtr="0" anchor="t" bIns="91425" lIns="91425" spcFirstLastPara="1" rIns="91425" wrap="square" tIns="91425">
            <a:noAutofit/>
          </a:bodyPr>
          <a:lstStyle/>
          <a:p>
            <a:pPr indent="0" lvl="0" marL="269999" rtl="0" algn="l">
              <a:lnSpc>
                <a:spcPct val="150000"/>
              </a:lnSpc>
              <a:spcBef>
                <a:spcPts val="0"/>
              </a:spcBef>
              <a:spcAft>
                <a:spcPts val="0"/>
              </a:spcAft>
              <a:buNone/>
            </a:pPr>
            <a:br>
              <a:rPr lang="en-GB" sz="1400">
                <a:latin typeface="Times New Roman"/>
                <a:ea typeface="Times New Roman"/>
                <a:cs typeface="Times New Roman"/>
                <a:sym typeface="Times New Roman"/>
              </a:rPr>
            </a:br>
            <a:br>
              <a:rPr lang="en-GB" sz="1400">
                <a:latin typeface="Times New Roman"/>
                <a:ea typeface="Times New Roman"/>
                <a:cs typeface="Times New Roman"/>
                <a:sym typeface="Times New Roman"/>
              </a:rPr>
            </a:br>
            <a:br>
              <a:rPr lang="en-GB" sz="1400">
                <a:latin typeface="Times New Roman"/>
                <a:ea typeface="Times New Roman"/>
                <a:cs typeface="Times New Roman"/>
                <a:sym typeface="Times New Roman"/>
              </a:rPr>
            </a:br>
            <a:r>
              <a:rPr lang="en-GB" sz="1400">
                <a:latin typeface="Times New Roman"/>
                <a:ea typeface="Times New Roman"/>
                <a:cs typeface="Times New Roman"/>
                <a:sym typeface="Times New Roman"/>
              </a:rPr>
              <a:t>Finerman, W., Starkey, S. P. (Produzenten), &amp; Zemeckis, R. (Regisseur). (1994). </a:t>
            </a:r>
            <a:r>
              <a:rPr i="1" lang="en-GB" sz="1400">
                <a:latin typeface="Times New Roman"/>
                <a:ea typeface="Times New Roman"/>
                <a:cs typeface="Times New Roman"/>
                <a:sym typeface="Times New Roman"/>
              </a:rPr>
              <a:t>Forrest  </a:t>
            </a:r>
            <a:br>
              <a:rPr i="1" lang="en-GB" sz="1400">
                <a:latin typeface="Times New Roman"/>
                <a:ea typeface="Times New Roman"/>
                <a:cs typeface="Times New Roman"/>
                <a:sym typeface="Times New Roman"/>
              </a:rPr>
            </a:br>
            <a:r>
              <a:rPr i="1" lang="en-GB" sz="1400">
                <a:latin typeface="Times New Roman"/>
                <a:ea typeface="Times New Roman"/>
                <a:cs typeface="Times New Roman"/>
                <a:sym typeface="Times New Roman"/>
              </a:rPr>
              <a:t>                 Gump</a:t>
            </a:r>
            <a:r>
              <a:rPr lang="en-GB" sz="1400">
                <a:latin typeface="Times New Roman"/>
                <a:ea typeface="Times New Roman"/>
                <a:cs typeface="Times New Roman"/>
                <a:sym typeface="Times New Roman"/>
              </a:rPr>
              <a:t> [Film]. Paramount Pictures. </a:t>
            </a:r>
            <a:endParaRPr b="1" sz="1400">
              <a:latin typeface="Times New Roman"/>
              <a:ea typeface="Times New Roman"/>
              <a:cs typeface="Times New Roman"/>
              <a:sym typeface="Times New Roman"/>
            </a:endParaRPr>
          </a:p>
          <a:p>
            <a:pPr indent="0" lvl="0" marL="0" rtl="0" algn="l">
              <a:lnSpc>
                <a:spcPct val="150000"/>
              </a:lnSpc>
              <a:spcBef>
                <a:spcPts val="1600"/>
              </a:spcBef>
              <a:spcAft>
                <a:spcPts val="0"/>
              </a:spcAft>
              <a:buNone/>
            </a:pPr>
            <a:r>
              <a:t/>
            </a:r>
            <a:endParaRPr sz="1400">
              <a:latin typeface="Times New Roman"/>
              <a:ea typeface="Times New Roman"/>
              <a:cs typeface="Times New Roman"/>
              <a:sym typeface="Times New Roman"/>
            </a:endParaRPr>
          </a:p>
          <a:p>
            <a:pPr indent="0" lvl="0" marL="0" rtl="0" algn="l">
              <a:lnSpc>
                <a:spcPct val="150000"/>
              </a:lnSpc>
              <a:spcBef>
                <a:spcPts val="1600"/>
              </a:spcBef>
              <a:spcAft>
                <a:spcPts val="0"/>
              </a:spcAft>
              <a:buNone/>
            </a:pPr>
            <a:r>
              <a:t/>
            </a:r>
            <a:endParaRPr/>
          </a:p>
          <a:p>
            <a:pPr indent="0" lvl="0" marL="0" rtl="0" algn="l">
              <a:lnSpc>
                <a:spcPct val="150000"/>
              </a:lnSpc>
              <a:spcBef>
                <a:spcPts val="1600"/>
              </a:spcBef>
              <a:spcAft>
                <a:spcPts val="1600"/>
              </a:spcAft>
              <a:buNone/>
            </a:pPr>
            <a:r>
              <a:t/>
            </a:r>
            <a:endParaRPr/>
          </a:p>
        </p:txBody>
      </p:sp>
      <p:sp>
        <p:nvSpPr>
          <p:cNvPr id="174" name="Google Shape;174;p38"/>
          <p:cNvSpPr/>
          <p:nvPr/>
        </p:nvSpPr>
        <p:spPr>
          <a:xfrm>
            <a:off x="1045575" y="1322150"/>
            <a:ext cx="7107300" cy="572700"/>
          </a:xfrm>
          <a:prstGeom prst="roundRect">
            <a:avLst>
              <a:gd fmla="val 16667" name="adj"/>
            </a:avLst>
          </a:prstGeom>
          <a:solidFill>
            <a:srgbClr val="EFEFEF"/>
          </a:solidFill>
          <a:ln>
            <a:noFill/>
          </a:ln>
        </p:spPr>
        <p:txBody>
          <a:bodyPr anchorCtr="0" anchor="t" bIns="91425" lIns="91425" spcFirstLastPara="1" rIns="91425" wrap="square" tIns="91425">
            <a:noAutofit/>
          </a:bodyPr>
          <a:lstStyle/>
          <a:p>
            <a:pPr indent="0" lvl="0" marL="0" rtl="0" algn="l">
              <a:lnSpc>
                <a:spcPct val="150000"/>
              </a:lnSpc>
              <a:spcBef>
                <a:spcPts val="0"/>
              </a:spcBef>
              <a:spcAft>
                <a:spcPts val="1600"/>
              </a:spcAft>
              <a:buNone/>
            </a:pPr>
            <a:r>
              <a:rPr lang="en-GB">
                <a:solidFill>
                  <a:srgbClr val="1B2B68"/>
                </a:solidFill>
                <a:latin typeface="Times New Roman"/>
                <a:ea typeface="Times New Roman"/>
                <a:cs typeface="Times New Roman"/>
                <a:sym typeface="Times New Roman"/>
              </a:rPr>
              <a:t>Produzent (Produzent*in) &amp; Regisseur (Regisseur*in). (Jahr). </a:t>
            </a:r>
            <a:r>
              <a:rPr i="1" lang="en-GB">
                <a:solidFill>
                  <a:srgbClr val="1B2B68"/>
                </a:solidFill>
                <a:latin typeface="Times New Roman"/>
                <a:ea typeface="Times New Roman"/>
                <a:cs typeface="Times New Roman"/>
                <a:sym typeface="Times New Roman"/>
              </a:rPr>
              <a:t>Titel</a:t>
            </a:r>
            <a:r>
              <a:rPr lang="en-GB">
                <a:solidFill>
                  <a:srgbClr val="1B2B68"/>
                </a:solidFill>
                <a:latin typeface="Times New Roman"/>
                <a:ea typeface="Times New Roman"/>
                <a:cs typeface="Times New Roman"/>
                <a:sym typeface="Times New Roman"/>
              </a:rPr>
              <a:t> [Film]. Produktionsfirma.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39"/>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89999" lvl="0" marL="0" rtl="0" algn="l">
              <a:spcBef>
                <a:spcPts val="0"/>
              </a:spcBef>
              <a:spcAft>
                <a:spcPts val="0"/>
              </a:spcAft>
              <a:buNone/>
            </a:pPr>
            <a:r>
              <a:rPr lang="en-GB">
                <a:solidFill>
                  <a:schemeClr val="dk1"/>
                </a:solidFill>
              </a:rPr>
              <a:t>Mehrere Autor*innen</a:t>
            </a:r>
            <a:endParaRPr/>
          </a:p>
        </p:txBody>
      </p:sp>
      <p:sp>
        <p:nvSpPr>
          <p:cNvPr id="180" name="Google Shape;180;p39"/>
          <p:cNvSpPr txBox="1"/>
          <p:nvPr>
            <p:ph idx="1" type="body"/>
          </p:nvPr>
        </p:nvSpPr>
        <p:spPr>
          <a:xfrm>
            <a:off x="934075" y="1293775"/>
            <a:ext cx="7610400" cy="32751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GB" sz="1400">
                <a:solidFill>
                  <a:schemeClr val="dk2"/>
                </a:solidFill>
              </a:rPr>
              <a:t>Mehrere Autor*innen werden im Literaturverzeichnis durch Kommata und einem Und-Zeichen voneinander getrennt. </a:t>
            </a:r>
            <a:endParaRPr sz="1400">
              <a:solidFill>
                <a:schemeClr val="dk2"/>
              </a:solidFill>
            </a:endParaRPr>
          </a:p>
          <a:p>
            <a:pPr indent="0" lvl="0" marL="0" rtl="0" algn="l">
              <a:lnSpc>
                <a:spcPct val="100000"/>
              </a:lnSpc>
              <a:spcBef>
                <a:spcPts val="0"/>
              </a:spcBef>
              <a:spcAft>
                <a:spcPts val="0"/>
              </a:spcAft>
              <a:buNone/>
            </a:pPr>
            <a:r>
              <a:t/>
            </a:r>
            <a:endParaRPr sz="1400">
              <a:solidFill>
                <a:schemeClr val="dk2"/>
              </a:solidFill>
            </a:endParaRPr>
          </a:p>
          <a:p>
            <a:pPr indent="0" lvl="0" marL="0" rtl="0" algn="l">
              <a:lnSpc>
                <a:spcPct val="100000"/>
              </a:lnSpc>
              <a:spcBef>
                <a:spcPts val="0"/>
              </a:spcBef>
              <a:spcAft>
                <a:spcPts val="0"/>
              </a:spcAft>
              <a:buNone/>
            </a:pPr>
            <a:r>
              <a:t/>
            </a:r>
            <a:endParaRPr sz="1400">
              <a:solidFill>
                <a:schemeClr val="dk2"/>
              </a:solidFill>
            </a:endParaRPr>
          </a:p>
          <a:p>
            <a:pPr indent="0" lvl="0" marL="269999" rtl="0" algn="l">
              <a:lnSpc>
                <a:spcPct val="150000"/>
              </a:lnSpc>
              <a:spcBef>
                <a:spcPts val="0"/>
              </a:spcBef>
              <a:spcAft>
                <a:spcPts val="0"/>
              </a:spcAft>
              <a:buNone/>
            </a:pPr>
            <a:r>
              <a:rPr lang="en-GB" sz="1400">
                <a:latin typeface="Times New Roman"/>
                <a:ea typeface="Times New Roman"/>
                <a:cs typeface="Times New Roman"/>
                <a:sym typeface="Times New Roman"/>
              </a:rPr>
              <a:t>Müller, T.</a:t>
            </a:r>
            <a:r>
              <a:rPr lang="en-GB" sz="1400">
                <a:highlight>
                  <a:srgbClr val="D9EAD3"/>
                </a:highlight>
                <a:latin typeface="Times New Roman"/>
                <a:ea typeface="Times New Roman"/>
                <a:cs typeface="Times New Roman"/>
                <a:sym typeface="Times New Roman"/>
              </a:rPr>
              <a:t>, </a:t>
            </a:r>
            <a:r>
              <a:rPr lang="en-GB" sz="1400">
                <a:latin typeface="Times New Roman"/>
                <a:ea typeface="Times New Roman"/>
                <a:cs typeface="Times New Roman"/>
                <a:sym typeface="Times New Roman"/>
              </a:rPr>
              <a:t>Neuer, M.</a:t>
            </a:r>
            <a:r>
              <a:rPr lang="en-GB" sz="1400">
                <a:highlight>
                  <a:srgbClr val="D9EAD3"/>
                </a:highlight>
                <a:latin typeface="Times New Roman"/>
                <a:ea typeface="Times New Roman"/>
                <a:cs typeface="Times New Roman"/>
                <a:sym typeface="Times New Roman"/>
              </a:rPr>
              <a:t>,</a:t>
            </a:r>
            <a:r>
              <a:rPr lang="en-GB" sz="1400">
                <a:latin typeface="Times New Roman"/>
                <a:ea typeface="Times New Roman"/>
                <a:cs typeface="Times New Roman"/>
                <a:sym typeface="Times New Roman"/>
              </a:rPr>
              <a:t> Robben, A.</a:t>
            </a:r>
            <a:r>
              <a:rPr lang="en-GB" sz="1400">
                <a:highlight>
                  <a:srgbClr val="D9EAD3"/>
                </a:highlight>
                <a:latin typeface="Times New Roman"/>
                <a:ea typeface="Times New Roman"/>
                <a:cs typeface="Times New Roman"/>
                <a:sym typeface="Times New Roman"/>
              </a:rPr>
              <a:t> &amp;</a:t>
            </a:r>
            <a:r>
              <a:rPr lang="en-GB" sz="1400">
                <a:latin typeface="Times New Roman"/>
                <a:ea typeface="Times New Roman"/>
                <a:cs typeface="Times New Roman"/>
                <a:sym typeface="Times New Roman"/>
              </a:rPr>
              <a:t> Reus, M. (2019). Ein Buch zitieren: Regeln und Beispiele </a:t>
            </a:r>
            <a:br>
              <a:rPr lang="en-GB" sz="1400">
                <a:latin typeface="Times New Roman"/>
                <a:ea typeface="Times New Roman"/>
                <a:cs typeface="Times New Roman"/>
                <a:sym typeface="Times New Roman"/>
              </a:rPr>
            </a:br>
            <a:r>
              <a:rPr lang="en-GB" sz="1400">
                <a:latin typeface="Times New Roman"/>
                <a:ea typeface="Times New Roman"/>
                <a:cs typeface="Times New Roman"/>
                <a:sym typeface="Times New Roman"/>
              </a:rPr>
              <a:t>              zum Erstellen der Quellenangabe eines Buches (2. Aufl.). Springer. </a:t>
            </a:r>
            <a:endParaRPr sz="1400">
              <a:latin typeface="Times New Roman"/>
              <a:ea typeface="Times New Roman"/>
              <a:cs typeface="Times New Roman"/>
              <a:sym typeface="Times New Roman"/>
            </a:endParaRPr>
          </a:p>
          <a:p>
            <a:pPr indent="0" lvl="0" marL="0" rtl="0" algn="l">
              <a:lnSpc>
                <a:spcPct val="100000"/>
              </a:lnSpc>
              <a:spcBef>
                <a:spcPts val="1600"/>
              </a:spcBef>
              <a:spcAft>
                <a:spcPts val="0"/>
              </a:spcAft>
              <a:buNone/>
            </a:pPr>
            <a:r>
              <a:t/>
            </a:r>
            <a:endParaRPr sz="1400">
              <a:latin typeface="Times New Roman"/>
              <a:ea typeface="Times New Roman"/>
              <a:cs typeface="Times New Roman"/>
              <a:sym typeface="Times New Roman"/>
            </a:endParaRPr>
          </a:p>
          <a:p>
            <a:pPr indent="0" lvl="0" marL="0" rtl="0" algn="l">
              <a:lnSpc>
                <a:spcPct val="100000"/>
              </a:lnSpc>
              <a:spcBef>
                <a:spcPts val="0"/>
              </a:spcBef>
              <a:spcAft>
                <a:spcPts val="0"/>
              </a:spcAft>
              <a:buNone/>
            </a:pPr>
            <a:r>
              <a:rPr lang="en-GB" sz="1400">
                <a:solidFill>
                  <a:schemeClr val="dk1"/>
                </a:solidFill>
              </a:rPr>
              <a:t>Bis zu 20 Autor</a:t>
            </a:r>
            <a:r>
              <a:rPr lang="en-GB" sz="1400">
                <a:solidFill>
                  <a:schemeClr val="dk1"/>
                </a:solidFill>
              </a:rPr>
              <a:t>*innen stehen im Literaturverzeichnis.</a:t>
            </a:r>
            <a:endParaRPr/>
          </a:p>
          <a:p>
            <a:pPr indent="0" lvl="0" marL="0" rtl="0" algn="l">
              <a:lnSpc>
                <a:spcPct val="150000"/>
              </a:lnSpc>
              <a:spcBef>
                <a:spcPts val="0"/>
              </a:spcBef>
              <a:spcAft>
                <a:spcPts val="160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40"/>
          <p:cNvSpPr txBox="1"/>
          <p:nvPr>
            <p:ph type="ctrTitle"/>
          </p:nvPr>
        </p:nvSpPr>
        <p:spPr>
          <a:xfrm>
            <a:off x="972008" y="744575"/>
            <a:ext cx="72000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Formatierung</a:t>
            </a:r>
            <a:endParaRPr/>
          </a:p>
        </p:txBody>
      </p:sp>
      <p:sp>
        <p:nvSpPr>
          <p:cNvPr id="186" name="Google Shape;186;p40"/>
          <p:cNvSpPr txBox="1"/>
          <p:nvPr>
            <p:ph idx="1" type="subTitle"/>
          </p:nvPr>
        </p:nvSpPr>
        <p:spPr>
          <a:xfrm>
            <a:off x="972000" y="2834125"/>
            <a:ext cx="72000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Richtlinien für Studierende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41"/>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0D405F"/>
                </a:solidFill>
                <a:highlight>
                  <a:srgbClr val="FFFFFF"/>
                </a:highlight>
              </a:rPr>
              <a:t>Formatierungsrichtlinien im APA-Stil</a:t>
            </a:r>
            <a:endParaRPr/>
          </a:p>
          <a:p>
            <a:pPr indent="-85725" lvl="0" marL="0" rtl="0" algn="l">
              <a:spcBef>
                <a:spcPts val="0"/>
              </a:spcBef>
              <a:spcAft>
                <a:spcPts val="0"/>
              </a:spcAft>
              <a:buNone/>
            </a:pPr>
            <a:r>
              <a:t/>
            </a:r>
            <a:endParaRPr/>
          </a:p>
        </p:txBody>
      </p:sp>
      <p:sp>
        <p:nvSpPr>
          <p:cNvPr id="192" name="Google Shape;192;p41"/>
          <p:cNvSpPr txBox="1"/>
          <p:nvPr/>
        </p:nvSpPr>
        <p:spPr>
          <a:xfrm>
            <a:off x="963950" y="1343350"/>
            <a:ext cx="7152300" cy="3164100"/>
          </a:xfrm>
          <a:prstGeom prst="rect">
            <a:avLst/>
          </a:prstGeom>
          <a:noFill/>
          <a:ln>
            <a:noFill/>
          </a:ln>
        </p:spPr>
        <p:txBody>
          <a:bodyPr anchorCtr="0" anchor="t" bIns="91425" lIns="91425" spcFirstLastPara="1" rIns="91425" wrap="square" tIns="91425">
            <a:noAutofit/>
          </a:bodyPr>
          <a:lstStyle/>
          <a:p>
            <a:pPr indent="-366100" lvl="0" marL="457200" rtl="0" algn="l">
              <a:lnSpc>
                <a:spcPct val="180000"/>
              </a:lnSpc>
              <a:spcBef>
                <a:spcPts val="0"/>
              </a:spcBef>
              <a:spcAft>
                <a:spcPts val="0"/>
              </a:spcAft>
              <a:buClr>
                <a:srgbClr val="0D405F"/>
              </a:buClr>
              <a:buSzPts val="1400"/>
              <a:buFont typeface="Open Sans"/>
              <a:buChar char="●"/>
            </a:pPr>
            <a:r>
              <a:rPr lang="en-GB">
                <a:solidFill>
                  <a:srgbClr val="0D405F"/>
                </a:solidFill>
                <a:latin typeface="Open Sans"/>
                <a:ea typeface="Open Sans"/>
                <a:cs typeface="Open Sans"/>
                <a:sym typeface="Open Sans"/>
              </a:rPr>
              <a:t>Der Text muss einen doppelten Zeilenabstand haben.</a:t>
            </a:r>
            <a:endParaRPr>
              <a:solidFill>
                <a:srgbClr val="0D405F"/>
              </a:solidFill>
              <a:latin typeface="Open Sans"/>
              <a:ea typeface="Open Sans"/>
              <a:cs typeface="Open Sans"/>
              <a:sym typeface="Open Sans"/>
            </a:endParaRPr>
          </a:p>
          <a:p>
            <a:pPr indent="-366100" lvl="0" marL="457200" rtl="0" algn="l">
              <a:lnSpc>
                <a:spcPct val="180000"/>
              </a:lnSpc>
              <a:spcBef>
                <a:spcPts val="0"/>
              </a:spcBef>
              <a:spcAft>
                <a:spcPts val="0"/>
              </a:spcAft>
              <a:buClr>
                <a:srgbClr val="0D405F"/>
              </a:buClr>
              <a:buSzPts val="1400"/>
              <a:buFont typeface="Open Sans"/>
              <a:buChar char="●"/>
            </a:pPr>
            <a:r>
              <a:rPr lang="en-GB">
                <a:solidFill>
                  <a:srgbClr val="0D405F"/>
                </a:solidFill>
                <a:latin typeface="Open Sans"/>
                <a:ea typeface="Open Sans"/>
                <a:cs typeface="Open Sans"/>
                <a:sym typeface="Open Sans"/>
              </a:rPr>
              <a:t>Die Seitenränder müssen mindestens 2,5 cm betragen.</a:t>
            </a:r>
            <a:endParaRPr>
              <a:solidFill>
                <a:srgbClr val="0D405F"/>
              </a:solidFill>
              <a:latin typeface="Open Sans"/>
              <a:ea typeface="Open Sans"/>
              <a:cs typeface="Open Sans"/>
              <a:sym typeface="Open Sans"/>
            </a:endParaRPr>
          </a:p>
          <a:p>
            <a:pPr indent="-366100" lvl="0" marL="457200" rtl="0" algn="l">
              <a:lnSpc>
                <a:spcPct val="180000"/>
              </a:lnSpc>
              <a:spcBef>
                <a:spcPts val="0"/>
              </a:spcBef>
              <a:spcAft>
                <a:spcPts val="0"/>
              </a:spcAft>
              <a:buClr>
                <a:srgbClr val="0D405F"/>
              </a:buClr>
              <a:buSzPts val="1400"/>
              <a:buFont typeface="Open Sans"/>
              <a:buChar char="●"/>
            </a:pPr>
            <a:r>
              <a:rPr lang="en-GB">
                <a:solidFill>
                  <a:srgbClr val="0D405F"/>
                </a:solidFill>
                <a:latin typeface="Open Sans"/>
                <a:ea typeface="Open Sans"/>
                <a:cs typeface="Open Sans"/>
                <a:sym typeface="Open Sans"/>
              </a:rPr>
              <a:t>Verschiedene Schriftarten und Schriftgrößen stehen zur Verfügung: </a:t>
            </a:r>
            <a:endParaRPr>
              <a:solidFill>
                <a:srgbClr val="0D405F"/>
              </a:solidFill>
              <a:latin typeface="Open Sans"/>
              <a:ea typeface="Open Sans"/>
              <a:cs typeface="Open Sans"/>
              <a:sym typeface="Open Sans"/>
            </a:endParaRPr>
          </a:p>
          <a:p>
            <a:pPr indent="-270600" lvl="0" marL="424799" rtl="0" algn="l">
              <a:lnSpc>
                <a:spcPct val="150000"/>
              </a:lnSpc>
              <a:spcBef>
                <a:spcPts val="0"/>
              </a:spcBef>
              <a:spcAft>
                <a:spcPts val="0"/>
              </a:spcAft>
              <a:buClr>
                <a:schemeClr val="accent2"/>
              </a:buClr>
              <a:buSzPts val="1200"/>
              <a:buFont typeface="Times New Roman"/>
              <a:buChar char="✓"/>
            </a:pPr>
            <a:r>
              <a:rPr lang="en-GB" sz="1200">
                <a:solidFill>
                  <a:srgbClr val="1B2B68"/>
                </a:solidFill>
                <a:latin typeface="Times New Roman"/>
                <a:ea typeface="Times New Roman"/>
                <a:cs typeface="Times New Roman"/>
                <a:sym typeface="Times New Roman"/>
              </a:rPr>
              <a:t>Times New Roman (12 pt)</a:t>
            </a:r>
            <a:endParaRPr sz="1200">
              <a:solidFill>
                <a:srgbClr val="1B2B68"/>
              </a:solidFill>
              <a:latin typeface="Times New Roman"/>
              <a:ea typeface="Times New Roman"/>
              <a:cs typeface="Times New Roman"/>
              <a:sym typeface="Times New Roman"/>
            </a:endParaRPr>
          </a:p>
          <a:p>
            <a:pPr indent="-270600" lvl="0" marL="424799" rtl="0" algn="l">
              <a:lnSpc>
                <a:spcPct val="150000"/>
              </a:lnSpc>
              <a:spcBef>
                <a:spcPts val="0"/>
              </a:spcBef>
              <a:spcAft>
                <a:spcPts val="0"/>
              </a:spcAft>
              <a:buClr>
                <a:schemeClr val="accent2"/>
              </a:buClr>
              <a:buSzPts val="1200"/>
              <a:buFont typeface="Arial"/>
              <a:buChar char="✓"/>
            </a:pPr>
            <a:r>
              <a:rPr lang="en-GB" sz="1200">
                <a:solidFill>
                  <a:srgbClr val="1B2B68"/>
                </a:solidFill>
              </a:rPr>
              <a:t>Arial (11pt)</a:t>
            </a:r>
            <a:endParaRPr sz="1200">
              <a:solidFill>
                <a:srgbClr val="1B2B68"/>
              </a:solidFill>
            </a:endParaRPr>
          </a:p>
          <a:p>
            <a:pPr indent="-270600" lvl="0" marL="424799" rtl="0" algn="l">
              <a:lnSpc>
                <a:spcPct val="150000"/>
              </a:lnSpc>
              <a:spcBef>
                <a:spcPts val="0"/>
              </a:spcBef>
              <a:spcAft>
                <a:spcPts val="0"/>
              </a:spcAft>
              <a:buClr>
                <a:schemeClr val="accent2"/>
              </a:buClr>
              <a:buSzPts val="1200"/>
              <a:buFont typeface="Georgia"/>
              <a:buChar char="✓"/>
            </a:pPr>
            <a:r>
              <a:rPr lang="en-GB" sz="1200">
                <a:solidFill>
                  <a:srgbClr val="1B2B68"/>
                </a:solidFill>
                <a:latin typeface="Georgia"/>
                <a:ea typeface="Georgia"/>
                <a:cs typeface="Georgia"/>
                <a:sym typeface="Georgia"/>
              </a:rPr>
              <a:t>Georgia (11pt)</a:t>
            </a:r>
            <a:endParaRPr sz="1200">
              <a:solidFill>
                <a:srgbClr val="1B2B68"/>
              </a:solidFill>
              <a:latin typeface="Georgia"/>
              <a:ea typeface="Georgia"/>
              <a:cs typeface="Georgia"/>
              <a:sym typeface="Georgia"/>
            </a:endParaRPr>
          </a:p>
          <a:p>
            <a:pPr indent="-270600" lvl="0" marL="424799" rtl="0" algn="l">
              <a:lnSpc>
                <a:spcPct val="150000"/>
              </a:lnSpc>
              <a:spcBef>
                <a:spcPts val="0"/>
              </a:spcBef>
              <a:spcAft>
                <a:spcPts val="0"/>
              </a:spcAft>
              <a:buClr>
                <a:schemeClr val="accent2"/>
              </a:buClr>
              <a:buSzPts val="1200"/>
              <a:buFont typeface="Calibri"/>
              <a:buChar char="✓"/>
            </a:pPr>
            <a:r>
              <a:rPr lang="en-GB" sz="1200">
                <a:solidFill>
                  <a:srgbClr val="1B2B68"/>
                </a:solidFill>
                <a:latin typeface="Calibri"/>
                <a:ea typeface="Calibri"/>
                <a:cs typeface="Calibri"/>
                <a:sym typeface="Calibri"/>
              </a:rPr>
              <a:t>Calibri (11pt)</a:t>
            </a:r>
            <a:endParaRPr sz="1200">
              <a:solidFill>
                <a:srgbClr val="1B2B68"/>
              </a:solidFill>
              <a:latin typeface="Calibri"/>
              <a:ea typeface="Calibri"/>
              <a:cs typeface="Calibri"/>
              <a:sym typeface="Calibri"/>
            </a:endParaRPr>
          </a:p>
          <a:p>
            <a:pPr indent="-270600" lvl="0" marL="424799" rtl="0" algn="l">
              <a:lnSpc>
                <a:spcPct val="150000"/>
              </a:lnSpc>
              <a:spcBef>
                <a:spcPts val="0"/>
              </a:spcBef>
              <a:spcAft>
                <a:spcPts val="0"/>
              </a:spcAft>
              <a:buClr>
                <a:schemeClr val="accent2"/>
              </a:buClr>
              <a:buSzPts val="1200"/>
              <a:buFont typeface="Lucida Sans"/>
              <a:buChar char="✓"/>
            </a:pPr>
            <a:r>
              <a:rPr lang="en-GB" sz="1200">
                <a:solidFill>
                  <a:srgbClr val="1B2B68"/>
                </a:solidFill>
                <a:latin typeface="Lucida Sans"/>
                <a:ea typeface="Lucida Sans"/>
                <a:cs typeface="Lucida Sans"/>
                <a:sym typeface="Lucida Sans"/>
              </a:rPr>
              <a:t>Lucida Sans Unicode (10pt)</a:t>
            </a:r>
            <a:endParaRPr sz="1200">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24"/>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APA-Richtlinien</a:t>
            </a:r>
            <a:endParaRPr/>
          </a:p>
        </p:txBody>
      </p:sp>
      <p:sp>
        <p:nvSpPr>
          <p:cNvPr id="79" name="Google Shape;79;p24"/>
          <p:cNvSpPr txBox="1"/>
          <p:nvPr>
            <p:ph idx="1" type="body"/>
          </p:nvPr>
        </p:nvSpPr>
        <p:spPr>
          <a:xfrm>
            <a:off x="1037125" y="1152475"/>
            <a:ext cx="7097100" cy="34230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GB" sz="1400"/>
              <a:t>Die APA-Richtlinien gelten als amerikanische Zitierweise und bestehen aus:</a:t>
            </a:r>
            <a:endParaRPr sz="1400"/>
          </a:p>
          <a:p>
            <a:pPr indent="0" lvl="0" marL="0" rtl="0" algn="l">
              <a:lnSpc>
                <a:spcPct val="150000"/>
              </a:lnSpc>
              <a:spcBef>
                <a:spcPts val="1600"/>
              </a:spcBef>
              <a:spcAft>
                <a:spcPts val="0"/>
              </a:spcAft>
              <a:buNone/>
            </a:pPr>
            <a:r>
              <a:rPr b="1" lang="en-GB" sz="1400"/>
              <a:t>Verweis im Text</a:t>
            </a:r>
            <a:r>
              <a:rPr lang="en-GB" sz="1400"/>
              <a:t> </a:t>
            </a:r>
            <a:br>
              <a:rPr lang="en-GB" sz="1400"/>
            </a:br>
            <a:r>
              <a:rPr lang="en-GB" sz="1400"/>
              <a:t>→ steht direkt nach dem Zitat </a:t>
            </a:r>
            <a:r>
              <a:rPr lang="en-GB" sz="1400"/>
              <a:t>bzw. der Paraphrase</a:t>
            </a:r>
            <a:br>
              <a:rPr lang="en-GB" sz="1400"/>
            </a:br>
            <a:r>
              <a:rPr lang="en-GB" sz="1400">
                <a:solidFill>
                  <a:schemeClr val="accent2"/>
                </a:solidFill>
              </a:rPr>
              <a:t>✓     </a:t>
            </a:r>
            <a:r>
              <a:rPr lang="en-GB" sz="1400">
                <a:latin typeface="Times New Roman"/>
                <a:ea typeface="Times New Roman"/>
                <a:cs typeface="Times New Roman"/>
                <a:sym typeface="Times New Roman"/>
              </a:rPr>
              <a:t>(Müller, 2019, S. 23)</a:t>
            </a:r>
            <a:br>
              <a:rPr lang="en-GB" sz="1400"/>
            </a:br>
            <a:br>
              <a:rPr lang="en-GB" sz="1400"/>
            </a:br>
            <a:r>
              <a:rPr b="1" lang="en-GB" sz="1400"/>
              <a:t>Eintrag im Literaturverzeichnis</a:t>
            </a:r>
            <a:br>
              <a:rPr lang="en-GB" sz="1400"/>
            </a:br>
            <a:r>
              <a:rPr lang="en-GB" sz="1400"/>
              <a:t>→ vollständige Quellenangabe</a:t>
            </a:r>
            <a:br>
              <a:rPr lang="en-GB" sz="1400"/>
            </a:br>
            <a:r>
              <a:rPr lang="en-GB" sz="1400">
                <a:solidFill>
                  <a:schemeClr val="accent2"/>
                </a:solidFill>
              </a:rPr>
              <a:t>✓</a:t>
            </a:r>
            <a:r>
              <a:rPr lang="en-GB" sz="1400"/>
              <a:t>     </a:t>
            </a:r>
            <a:r>
              <a:rPr lang="en-GB" sz="1400">
                <a:latin typeface="Times New Roman"/>
                <a:ea typeface="Times New Roman"/>
                <a:cs typeface="Times New Roman"/>
                <a:sym typeface="Times New Roman"/>
              </a:rPr>
              <a:t>Müller, T. (2019). </a:t>
            </a:r>
            <a:r>
              <a:rPr i="1" lang="en-GB" sz="1400">
                <a:latin typeface="Times New Roman"/>
                <a:ea typeface="Times New Roman"/>
                <a:cs typeface="Times New Roman"/>
                <a:sym typeface="Times New Roman"/>
              </a:rPr>
              <a:t>Quellen richtig zitieren und belegen: Eine Anleitung</a:t>
            </a:r>
            <a:r>
              <a:rPr lang="en-GB" sz="1400">
                <a:latin typeface="Times New Roman"/>
                <a:ea typeface="Times New Roman"/>
                <a:cs typeface="Times New Roman"/>
                <a:sym typeface="Times New Roman"/>
              </a:rPr>
              <a:t> (2. Aufl.). Springer.</a:t>
            </a:r>
            <a:endParaRPr sz="1400"/>
          </a:p>
          <a:p>
            <a:pPr indent="0" lvl="0" marL="0" rtl="0" algn="l">
              <a:lnSpc>
                <a:spcPct val="150000"/>
              </a:lnSpc>
              <a:spcBef>
                <a:spcPts val="1600"/>
              </a:spcBef>
              <a:spcAft>
                <a:spcPts val="1600"/>
              </a:spcAft>
              <a:buNone/>
            </a:pPr>
            <a:r>
              <a:t/>
            </a:r>
            <a:endParaRPr sz="14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42"/>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1"/>
                </a:solidFill>
              </a:rPr>
              <a:t>Warum muss man zitieren?</a:t>
            </a:r>
            <a:endParaRPr/>
          </a:p>
          <a:p>
            <a:pPr indent="-85725" lvl="0" marL="0" rtl="0" algn="l">
              <a:spcBef>
                <a:spcPts val="0"/>
              </a:spcBef>
              <a:spcAft>
                <a:spcPts val="0"/>
              </a:spcAft>
              <a:buNone/>
            </a:pPr>
            <a:r>
              <a:t/>
            </a:r>
            <a:endParaRPr/>
          </a:p>
        </p:txBody>
      </p:sp>
      <p:sp>
        <p:nvSpPr>
          <p:cNvPr id="198" name="Google Shape;198;p42"/>
          <p:cNvSpPr txBox="1"/>
          <p:nvPr/>
        </p:nvSpPr>
        <p:spPr>
          <a:xfrm>
            <a:off x="963950" y="1343350"/>
            <a:ext cx="7152300" cy="31641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rgbClr val="1B2B68"/>
              </a:buClr>
              <a:buSzPts val="1400"/>
              <a:buFont typeface="Open Sans"/>
              <a:buChar char="●"/>
            </a:pPr>
            <a:r>
              <a:rPr lang="en-GB">
                <a:solidFill>
                  <a:srgbClr val="1B2B68"/>
                </a:solidFill>
                <a:latin typeface="Open Sans"/>
                <a:ea typeface="Open Sans"/>
                <a:cs typeface="Open Sans"/>
                <a:sym typeface="Open Sans"/>
              </a:rPr>
              <a:t>Richtiges Zitieren gilt als Voraussetzung für wissenschaftliche Arbeiten.</a:t>
            </a:r>
            <a:br>
              <a:rPr lang="en-GB">
                <a:solidFill>
                  <a:srgbClr val="1B2B68"/>
                </a:solidFill>
                <a:latin typeface="Open Sans"/>
                <a:ea typeface="Open Sans"/>
                <a:cs typeface="Open Sans"/>
                <a:sym typeface="Open Sans"/>
              </a:rPr>
            </a:br>
            <a:endParaRPr>
              <a:solidFill>
                <a:srgbClr val="1B2B68"/>
              </a:solidFill>
              <a:latin typeface="Open Sans"/>
              <a:ea typeface="Open Sans"/>
              <a:cs typeface="Open Sans"/>
              <a:sym typeface="Open Sans"/>
            </a:endParaRPr>
          </a:p>
          <a:p>
            <a:pPr indent="-317500" lvl="0" marL="457200" rtl="0" algn="l">
              <a:lnSpc>
                <a:spcPct val="115000"/>
              </a:lnSpc>
              <a:spcBef>
                <a:spcPts val="0"/>
              </a:spcBef>
              <a:spcAft>
                <a:spcPts val="0"/>
              </a:spcAft>
              <a:buClr>
                <a:srgbClr val="1B2B68"/>
              </a:buClr>
              <a:buSzPts val="1400"/>
              <a:buFont typeface="Open Sans"/>
              <a:buChar char="●"/>
            </a:pPr>
            <a:r>
              <a:rPr lang="en-GB">
                <a:solidFill>
                  <a:srgbClr val="1B2B68"/>
                </a:solidFill>
                <a:latin typeface="Open Sans"/>
                <a:ea typeface="Open Sans"/>
                <a:cs typeface="Open Sans"/>
                <a:sym typeface="Open Sans"/>
              </a:rPr>
              <a:t>Korrekte Quellenangaben bestehen aus einem </a:t>
            </a:r>
            <a:r>
              <a:rPr b="1" lang="en-GB">
                <a:solidFill>
                  <a:srgbClr val="1B2B68"/>
                </a:solidFill>
                <a:latin typeface="Open Sans"/>
                <a:ea typeface="Open Sans"/>
                <a:cs typeface="Open Sans"/>
                <a:sym typeface="Open Sans"/>
              </a:rPr>
              <a:t>Verweis im Text</a:t>
            </a:r>
            <a:r>
              <a:rPr lang="en-GB">
                <a:solidFill>
                  <a:srgbClr val="1B2B68"/>
                </a:solidFill>
                <a:latin typeface="Open Sans"/>
                <a:ea typeface="Open Sans"/>
                <a:cs typeface="Open Sans"/>
                <a:sym typeface="Open Sans"/>
              </a:rPr>
              <a:t> und einem </a:t>
            </a:r>
            <a:r>
              <a:rPr b="1" lang="en-GB">
                <a:solidFill>
                  <a:srgbClr val="1B2B68"/>
                </a:solidFill>
                <a:latin typeface="Open Sans"/>
                <a:ea typeface="Open Sans"/>
                <a:cs typeface="Open Sans"/>
                <a:sym typeface="Open Sans"/>
              </a:rPr>
              <a:t>Eintrag im Literaturverzeichnis.</a:t>
            </a:r>
            <a:r>
              <a:rPr lang="en-GB">
                <a:solidFill>
                  <a:srgbClr val="1B2B68"/>
                </a:solidFill>
                <a:latin typeface="Open Sans"/>
                <a:ea typeface="Open Sans"/>
                <a:cs typeface="Open Sans"/>
                <a:sym typeface="Open Sans"/>
              </a:rPr>
              <a:t> </a:t>
            </a:r>
            <a:br>
              <a:rPr lang="en-GB">
                <a:solidFill>
                  <a:srgbClr val="1B2B68"/>
                </a:solidFill>
                <a:latin typeface="Open Sans"/>
                <a:ea typeface="Open Sans"/>
                <a:cs typeface="Open Sans"/>
                <a:sym typeface="Open Sans"/>
              </a:rPr>
            </a:br>
            <a:endParaRPr>
              <a:solidFill>
                <a:srgbClr val="1B2B68"/>
              </a:solidFill>
              <a:latin typeface="Open Sans"/>
              <a:ea typeface="Open Sans"/>
              <a:cs typeface="Open Sans"/>
              <a:sym typeface="Open Sans"/>
            </a:endParaRPr>
          </a:p>
          <a:p>
            <a:pPr indent="-366100" lvl="0" marL="457200" rtl="0" algn="l">
              <a:lnSpc>
                <a:spcPct val="115000"/>
              </a:lnSpc>
              <a:spcBef>
                <a:spcPts val="0"/>
              </a:spcBef>
              <a:spcAft>
                <a:spcPts val="0"/>
              </a:spcAft>
              <a:buClr>
                <a:srgbClr val="1B2B68"/>
              </a:buClr>
              <a:buSzPts val="1400"/>
              <a:buFont typeface="Open Sans"/>
              <a:buChar char="●"/>
            </a:pPr>
            <a:r>
              <a:rPr lang="en-GB">
                <a:solidFill>
                  <a:srgbClr val="1B2B68"/>
                </a:solidFill>
                <a:latin typeface="Open Sans"/>
                <a:ea typeface="Open Sans"/>
                <a:cs typeface="Open Sans"/>
                <a:sym typeface="Open Sans"/>
              </a:rPr>
              <a:t>Fehlende oder unvollständige Quellenangaben gelten als </a:t>
            </a:r>
            <a:r>
              <a:rPr b="1" lang="en-GB">
                <a:solidFill>
                  <a:srgbClr val="1B2B68"/>
                </a:solidFill>
                <a:latin typeface="Open Sans"/>
                <a:ea typeface="Open Sans"/>
                <a:cs typeface="Open Sans"/>
                <a:sym typeface="Open Sans"/>
              </a:rPr>
              <a:t>Plagiat.</a:t>
            </a:r>
            <a:endParaRPr>
              <a:solidFill>
                <a:srgbClr val="0D405F"/>
              </a:solidFill>
              <a:latin typeface="Open Sans"/>
              <a:ea typeface="Open Sans"/>
              <a:cs typeface="Open Sans"/>
              <a:sym typeface="Open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43"/>
          <p:cNvSpPr txBox="1"/>
          <p:nvPr>
            <p:ph type="ctrTitle"/>
          </p:nvPr>
        </p:nvSpPr>
        <p:spPr>
          <a:xfrm>
            <a:off x="972000" y="1715700"/>
            <a:ext cx="7200000" cy="1712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Empfohlene Ressourcen</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44"/>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89999" lvl="0" marL="0" rtl="0" algn="l">
              <a:spcBef>
                <a:spcPts val="0"/>
              </a:spcBef>
              <a:spcAft>
                <a:spcPts val="0"/>
              </a:spcAft>
              <a:buNone/>
            </a:pPr>
            <a:r>
              <a:rPr lang="en-GB"/>
              <a:t>Ressourcen von Scribbr</a:t>
            </a:r>
            <a:endParaRPr/>
          </a:p>
        </p:txBody>
      </p:sp>
      <p:sp>
        <p:nvSpPr>
          <p:cNvPr id="209" name="Google Shape;209;p44"/>
          <p:cNvSpPr txBox="1"/>
          <p:nvPr>
            <p:ph idx="1" type="body"/>
          </p:nvPr>
        </p:nvSpPr>
        <p:spPr>
          <a:xfrm>
            <a:off x="934075" y="1333275"/>
            <a:ext cx="7387200" cy="3150600"/>
          </a:xfrm>
          <a:prstGeom prst="rect">
            <a:avLst/>
          </a:prstGeom>
        </p:spPr>
        <p:txBody>
          <a:bodyPr anchorCtr="0" anchor="t" bIns="91425" lIns="91425" spcFirstLastPara="1" rIns="91425" wrap="square" tIns="91425">
            <a:noAutofit/>
          </a:bodyPr>
          <a:lstStyle/>
          <a:p>
            <a:pPr indent="-391500" lvl="0" marL="457200" rtl="0" algn="l">
              <a:lnSpc>
                <a:spcPct val="150000"/>
              </a:lnSpc>
              <a:spcBef>
                <a:spcPts val="0"/>
              </a:spcBef>
              <a:spcAft>
                <a:spcPts val="0"/>
              </a:spcAft>
              <a:buSzPts val="1800"/>
              <a:buChar char="●"/>
            </a:pPr>
            <a:r>
              <a:rPr lang="en-GB" sz="1700" u="sng">
                <a:solidFill>
                  <a:schemeClr val="hlink"/>
                </a:solidFill>
                <a:hlinkClick r:id="rId3"/>
              </a:rPr>
              <a:t>Alles über APA-Richtlinie</a:t>
            </a:r>
            <a:r>
              <a:rPr lang="en-GB" sz="1700" u="sng">
                <a:solidFill>
                  <a:schemeClr val="hlink"/>
                </a:solidFill>
                <a:hlinkClick r:id="rId4"/>
              </a:rPr>
              <a:t>n</a:t>
            </a:r>
            <a:endParaRPr/>
          </a:p>
          <a:p>
            <a:pPr indent="-385150" lvl="0" marL="457200" rtl="0" algn="l">
              <a:lnSpc>
                <a:spcPct val="150000"/>
              </a:lnSpc>
              <a:spcBef>
                <a:spcPts val="0"/>
              </a:spcBef>
              <a:spcAft>
                <a:spcPts val="0"/>
              </a:spcAft>
              <a:buSzPts val="1700"/>
              <a:buChar char="●"/>
            </a:pPr>
            <a:r>
              <a:rPr lang="en-GB" sz="1700" u="sng">
                <a:solidFill>
                  <a:schemeClr val="hlink"/>
                </a:solidFill>
                <a:hlinkClick r:id="rId5"/>
              </a:rPr>
              <a:t>Kostenloser APA-Generato</a:t>
            </a:r>
            <a:r>
              <a:rPr lang="en-GB" sz="1700" u="sng">
                <a:solidFill>
                  <a:schemeClr val="hlink"/>
                </a:solidFill>
                <a:hlinkClick r:id="rId6"/>
              </a:rPr>
              <a:t>r</a:t>
            </a:r>
            <a:endParaRPr sz="1700"/>
          </a:p>
          <a:p>
            <a:pPr indent="-385150" lvl="0" marL="457200" rtl="0" algn="l">
              <a:lnSpc>
                <a:spcPct val="150000"/>
              </a:lnSpc>
              <a:spcBef>
                <a:spcPts val="0"/>
              </a:spcBef>
              <a:spcAft>
                <a:spcPts val="0"/>
              </a:spcAft>
              <a:buSzPts val="1700"/>
              <a:buChar char="●"/>
            </a:pPr>
            <a:r>
              <a:rPr lang="en-GB" sz="1700" u="sng">
                <a:solidFill>
                  <a:schemeClr val="hlink"/>
                </a:solidFill>
                <a:hlinkClick r:id="rId7"/>
              </a:rPr>
              <a:t>Wissensdatenban</a:t>
            </a:r>
            <a:r>
              <a:rPr lang="en-GB" sz="1700" u="sng">
                <a:solidFill>
                  <a:schemeClr val="hlink"/>
                </a:solidFill>
                <a:hlinkClick r:id="rId8"/>
              </a:rPr>
              <a:t>k</a:t>
            </a:r>
            <a:r>
              <a:rPr lang="en-GB" sz="1700"/>
              <a:t> (300+ Artikel)</a:t>
            </a:r>
            <a:endParaRPr sz="1700"/>
          </a:p>
          <a:p>
            <a:pPr indent="-385150" lvl="0" marL="457200" rtl="0" algn="l">
              <a:lnSpc>
                <a:spcPct val="150000"/>
              </a:lnSpc>
              <a:spcBef>
                <a:spcPts val="0"/>
              </a:spcBef>
              <a:spcAft>
                <a:spcPts val="0"/>
              </a:spcAft>
              <a:buSzPts val="1700"/>
              <a:buChar char="●"/>
            </a:pPr>
            <a:r>
              <a:rPr lang="en-GB" sz="1700" u="sng">
                <a:solidFill>
                  <a:schemeClr val="hlink"/>
                </a:solidFill>
                <a:hlinkClick r:id="rId9"/>
              </a:rPr>
              <a:t>Alles über richtiges Zitieren</a:t>
            </a:r>
            <a:endParaRPr sz="1700"/>
          </a:p>
          <a:p>
            <a:pPr indent="0" lvl="0" marL="0" rtl="0" algn="l">
              <a:lnSpc>
                <a:spcPct val="150000"/>
              </a:lnSpc>
              <a:spcBef>
                <a:spcPts val="1600"/>
              </a:spcBef>
              <a:spcAft>
                <a:spcPts val="1600"/>
              </a:spcAft>
              <a:buNone/>
            </a:pPr>
            <a:r>
              <a:t/>
            </a:r>
            <a:endParaRPr sz="17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45"/>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APA Publication Manual</a:t>
            </a:r>
            <a:endParaRPr/>
          </a:p>
        </p:txBody>
      </p:sp>
      <p:sp>
        <p:nvSpPr>
          <p:cNvPr id="215" name="Google Shape;215;p45"/>
          <p:cNvSpPr txBox="1"/>
          <p:nvPr>
            <p:ph idx="1" type="body"/>
          </p:nvPr>
        </p:nvSpPr>
        <p:spPr>
          <a:xfrm>
            <a:off x="934075" y="1351025"/>
            <a:ext cx="7200000" cy="32178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GB" u="sng">
                <a:solidFill>
                  <a:schemeClr val="hlink"/>
                </a:solidFill>
                <a:hlinkClick r:id="rId3"/>
              </a:rPr>
              <a:t>Gebundenes Buch</a:t>
            </a:r>
            <a:r>
              <a:rPr lang="en-GB"/>
              <a:t>			</a:t>
            </a:r>
            <a:r>
              <a:rPr lang="en-GB"/>
              <a:t>(54,00 </a:t>
            </a:r>
            <a:r>
              <a:rPr lang="en-GB">
                <a:solidFill>
                  <a:srgbClr val="000000"/>
                </a:solidFill>
                <a:highlight>
                  <a:schemeClr val="lt1"/>
                </a:highlight>
              </a:rPr>
              <a:t>€</a:t>
            </a:r>
            <a:r>
              <a:rPr lang="en-GB"/>
              <a:t>)</a:t>
            </a:r>
            <a:endParaRPr/>
          </a:p>
          <a:p>
            <a:pPr indent="-342900" lvl="0" marL="457200" rtl="0" algn="l">
              <a:lnSpc>
                <a:spcPct val="150000"/>
              </a:lnSpc>
              <a:spcBef>
                <a:spcPts val="0"/>
              </a:spcBef>
              <a:spcAft>
                <a:spcPts val="0"/>
              </a:spcAft>
              <a:buSzPts val="1800"/>
              <a:buChar char="●"/>
            </a:pPr>
            <a:r>
              <a:rPr lang="en-GB" u="sng">
                <a:solidFill>
                  <a:schemeClr val="hlink"/>
                </a:solidFill>
                <a:hlinkClick r:id="rId4"/>
              </a:rPr>
              <a:t>Taschenbuch</a:t>
            </a:r>
            <a:r>
              <a:rPr lang="en-GB"/>
              <a:t>				(25,00 </a:t>
            </a:r>
            <a:r>
              <a:rPr lang="en-GB">
                <a:solidFill>
                  <a:srgbClr val="000000"/>
                </a:solidFill>
                <a:highlight>
                  <a:schemeClr val="lt1"/>
                </a:highlight>
              </a:rPr>
              <a:t>€</a:t>
            </a:r>
            <a:r>
              <a:rPr lang="en-GB"/>
              <a:t>)</a:t>
            </a:r>
            <a:endParaRPr/>
          </a:p>
          <a:p>
            <a:pPr indent="-342900" lvl="0" marL="457200" rtl="0" algn="l">
              <a:lnSpc>
                <a:spcPct val="150000"/>
              </a:lnSpc>
              <a:spcBef>
                <a:spcPts val="0"/>
              </a:spcBef>
              <a:spcAft>
                <a:spcPts val="0"/>
              </a:spcAft>
              <a:buSzPts val="1800"/>
              <a:buChar char="●"/>
            </a:pPr>
            <a:r>
              <a:rPr lang="en-GB" u="sng">
                <a:solidFill>
                  <a:schemeClr val="hlink"/>
                </a:solidFill>
                <a:hlinkClick r:id="rId5"/>
              </a:rPr>
              <a:t>Spiralbindung</a:t>
            </a:r>
            <a:r>
              <a:rPr lang="en-GB"/>
              <a:t>				</a:t>
            </a:r>
            <a:r>
              <a:rPr lang="en-GB"/>
              <a:t>(44,50 </a:t>
            </a:r>
            <a:r>
              <a:rPr lang="en-GB">
                <a:solidFill>
                  <a:srgbClr val="000000"/>
                </a:solidFill>
                <a:highlight>
                  <a:schemeClr val="lt1"/>
                </a:highlight>
              </a:rPr>
              <a:t>€</a:t>
            </a:r>
            <a:r>
              <a:rPr lang="en-GB"/>
              <a:t>)</a:t>
            </a:r>
            <a:endParaRPr/>
          </a:p>
        </p:txBody>
      </p:sp>
      <p:pic>
        <p:nvPicPr>
          <p:cNvPr id="216" name="Google Shape;216;p45"/>
          <p:cNvPicPr preferRelativeResize="0"/>
          <p:nvPr/>
        </p:nvPicPr>
        <p:blipFill>
          <a:blip r:embed="rId6">
            <a:alphaModFix/>
          </a:blip>
          <a:stretch>
            <a:fillRect/>
          </a:stretch>
        </p:blipFill>
        <p:spPr>
          <a:xfrm>
            <a:off x="6431650" y="1319399"/>
            <a:ext cx="1756800" cy="250470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46"/>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Hi, wir sind</a:t>
            </a:r>
            <a:r>
              <a:rPr lang="en-GB"/>
              <a:t> Scribbr </a:t>
            </a:r>
            <a:r>
              <a:rPr lang="en-GB"/>
              <a:t>👋</a:t>
            </a:r>
            <a:endParaRPr/>
          </a:p>
        </p:txBody>
      </p:sp>
      <p:sp>
        <p:nvSpPr>
          <p:cNvPr id="222" name="Google Shape;222;p46"/>
          <p:cNvSpPr txBox="1"/>
          <p:nvPr>
            <p:ph idx="1" type="body"/>
          </p:nvPr>
        </p:nvSpPr>
        <p:spPr>
          <a:xfrm>
            <a:off x="934075" y="1368550"/>
            <a:ext cx="7200000" cy="3200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400"/>
              <a:t>Wir sind ein 60-köpfiges Team in Amsterdam mit weltweit mehr als 500 Korrektoren und Korrektorinnen. Unser Ziel ist es, Studierenden dabei zu helfen, ihr Studium erfolgreich abzuschließen.</a:t>
            </a:r>
            <a:endParaRPr sz="1400"/>
          </a:p>
          <a:p>
            <a:pPr indent="0" lvl="0" marL="0" rtl="0" algn="l">
              <a:lnSpc>
                <a:spcPct val="115000"/>
              </a:lnSpc>
              <a:spcBef>
                <a:spcPts val="1600"/>
              </a:spcBef>
              <a:spcAft>
                <a:spcPts val="0"/>
              </a:spcAft>
              <a:buNone/>
            </a:pPr>
            <a:r>
              <a:rPr lang="en-GB" sz="1400"/>
              <a:t>Dafür arbeiten wir jeden Tag an unseren Services:</a:t>
            </a:r>
            <a:endParaRPr sz="1400"/>
          </a:p>
          <a:p>
            <a:pPr indent="-317500" lvl="0" marL="457200" rtl="0" algn="l">
              <a:lnSpc>
                <a:spcPct val="115000"/>
              </a:lnSpc>
              <a:spcBef>
                <a:spcPts val="0"/>
              </a:spcBef>
              <a:spcAft>
                <a:spcPts val="0"/>
              </a:spcAft>
              <a:buSzPts val="1400"/>
              <a:buChar char="●"/>
            </a:pPr>
            <a:r>
              <a:rPr lang="en-GB" sz="1400" u="sng">
                <a:solidFill>
                  <a:schemeClr val="hlink"/>
                </a:solidFill>
                <a:hlinkClick r:id="rId3"/>
              </a:rPr>
              <a:t>Lektorat &amp; Korrekturlesen</a:t>
            </a:r>
            <a:endParaRPr/>
          </a:p>
          <a:p>
            <a:pPr indent="-317500" lvl="0" marL="457200" rtl="0" algn="l">
              <a:lnSpc>
                <a:spcPct val="115000"/>
              </a:lnSpc>
              <a:spcBef>
                <a:spcPts val="0"/>
              </a:spcBef>
              <a:spcAft>
                <a:spcPts val="0"/>
              </a:spcAft>
              <a:buSzPts val="1400"/>
              <a:buChar char="●"/>
            </a:pPr>
            <a:r>
              <a:rPr lang="en-GB" sz="1400" u="sng">
                <a:solidFill>
                  <a:schemeClr val="hlink"/>
                </a:solidFill>
                <a:hlinkClick r:id="rId4"/>
              </a:rPr>
              <a:t>Plagiatsprüfung</a:t>
            </a:r>
            <a:endParaRPr/>
          </a:p>
          <a:p>
            <a:pPr indent="-317500" lvl="0" marL="457200" rtl="0" algn="l">
              <a:lnSpc>
                <a:spcPct val="115000"/>
              </a:lnSpc>
              <a:spcBef>
                <a:spcPts val="0"/>
              </a:spcBef>
              <a:spcAft>
                <a:spcPts val="0"/>
              </a:spcAft>
              <a:buSzPts val="1400"/>
              <a:buChar char="●"/>
            </a:pPr>
            <a:r>
              <a:rPr lang="en-GB" sz="1400" u="sng">
                <a:solidFill>
                  <a:schemeClr val="hlink"/>
                </a:solidFill>
                <a:hlinkClick r:id="rId5"/>
              </a:rPr>
              <a:t>Literatur-Generatoren</a:t>
            </a:r>
            <a:endParaRPr/>
          </a:p>
          <a:p>
            <a:pPr indent="-317500" lvl="0" marL="457200" rtl="0" algn="l">
              <a:lnSpc>
                <a:spcPct val="115000"/>
              </a:lnSpc>
              <a:spcBef>
                <a:spcPts val="0"/>
              </a:spcBef>
              <a:spcAft>
                <a:spcPts val="0"/>
              </a:spcAft>
              <a:buSzPts val="1400"/>
              <a:buChar char="●"/>
            </a:pPr>
            <a:r>
              <a:rPr lang="en-GB" sz="1400" u="sng">
                <a:solidFill>
                  <a:schemeClr val="hlink"/>
                </a:solidFill>
                <a:hlinkClick r:id="rId6"/>
              </a:rPr>
              <a:t>Wissensdatenbank</a:t>
            </a:r>
            <a:endParaRPr sz="1400"/>
          </a:p>
          <a:p>
            <a:pPr indent="-317500" lvl="0" marL="457200" rtl="0" algn="l">
              <a:lnSpc>
                <a:spcPct val="115000"/>
              </a:lnSpc>
              <a:spcBef>
                <a:spcPts val="0"/>
              </a:spcBef>
              <a:spcAft>
                <a:spcPts val="0"/>
              </a:spcAft>
              <a:buSzPts val="1400"/>
              <a:buChar char="●"/>
            </a:pPr>
            <a:r>
              <a:rPr lang="en-GB" sz="1400"/>
              <a:t>akademischer </a:t>
            </a:r>
            <a:r>
              <a:rPr lang="en-GB" sz="1400" u="sng">
                <a:solidFill>
                  <a:schemeClr val="hlink"/>
                </a:solidFill>
                <a:hlinkClick r:id="rId7"/>
              </a:rPr>
              <a:t>YouTube Kanal</a:t>
            </a:r>
            <a:endParaRPr b="1" sz="1400"/>
          </a:p>
          <a:p>
            <a:pPr indent="0" lvl="0" marL="0" rtl="0" algn="l">
              <a:spcBef>
                <a:spcPts val="1600"/>
              </a:spcBef>
              <a:spcAft>
                <a:spcPts val="1600"/>
              </a:spcAft>
              <a:buNone/>
            </a:pPr>
            <a:r>
              <a:t/>
            </a:r>
            <a:endParaRPr b="1" sz="14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47"/>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Diese Präsentation nutzen </a:t>
            </a:r>
            <a:endParaRPr/>
          </a:p>
        </p:txBody>
      </p:sp>
      <p:sp>
        <p:nvSpPr>
          <p:cNvPr id="228" name="Google Shape;228;p47"/>
          <p:cNvSpPr txBox="1"/>
          <p:nvPr>
            <p:ph idx="1" type="body"/>
          </p:nvPr>
        </p:nvSpPr>
        <p:spPr>
          <a:xfrm>
            <a:off x="934075" y="1152475"/>
            <a:ext cx="7200000" cy="3603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400"/>
              <a:t>Diese Präsentation kann frei genutzt werden, um Studierende über Zitieren nach der 7. Auflage der APA-Richtlinien zu informieren. Folgendes ist gestattet</a:t>
            </a:r>
            <a:r>
              <a:rPr lang="en-GB" sz="1400"/>
              <a:t>:</a:t>
            </a:r>
            <a:endParaRPr sz="1400"/>
          </a:p>
          <a:p>
            <a:pPr indent="-317500" lvl="0" marL="457200" rtl="0" algn="l">
              <a:spcBef>
                <a:spcPts val="1600"/>
              </a:spcBef>
              <a:spcAft>
                <a:spcPts val="0"/>
              </a:spcAft>
              <a:buClr>
                <a:schemeClr val="accent2"/>
              </a:buClr>
              <a:buSzPts val="1400"/>
              <a:buChar char="✓"/>
            </a:pPr>
            <a:r>
              <a:rPr lang="en-GB" sz="1400"/>
              <a:t>diese Präsentation in einer Vorlesung zeigen</a:t>
            </a:r>
            <a:endParaRPr sz="1400"/>
          </a:p>
          <a:p>
            <a:pPr indent="-317500" lvl="0" marL="457200" rtl="0" algn="l">
              <a:spcBef>
                <a:spcPts val="0"/>
              </a:spcBef>
              <a:spcAft>
                <a:spcPts val="0"/>
              </a:spcAft>
              <a:buClr>
                <a:schemeClr val="accent2"/>
              </a:buClr>
              <a:buSzPts val="1400"/>
              <a:buChar char="✓"/>
            </a:pPr>
            <a:r>
              <a:rPr lang="en-GB" sz="1400"/>
              <a:t>Folien verändern oder löschen</a:t>
            </a:r>
            <a:endParaRPr sz="1400"/>
          </a:p>
          <a:p>
            <a:pPr indent="-317500" lvl="0" marL="457200" rtl="0" algn="l">
              <a:spcBef>
                <a:spcPts val="0"/>
              </a:spcBef>
              <a:spcAft>
                <a:spcPts val="0"/>
              </a:spcAft>
              <a:buClr>
                <a:schemeClr val="accent2"/>
              </a:buClr>
              <a:buSzPts val="1400"/>
              <a:buChar char="✓"/>
            </a:pPr>
            <a:r>
              <a:rPr lang="en-GB" sz="1400"/>
              <a:t>diese Präsentation in gedruckter Form oder in privaten Lernplattformen teilen (z. B. Moodle, BlackBoard, Google Classroom, etc.)</a:t>
            </a:r>
            <a:endParaRPr sz="1400"/>
          </a:p>
          <a:p>
            <a:pPr indent="0" lvl="0" marL="0" rtl="0" algn="l">
              <a:spcBef>
                <a:spcPts val="1600"/>
              </a:spcBef>
              <a:spcAft>
                <a:spcPts val="0"/>
              </a:spcAft>
              <a:buNone/>
            </a:pPr>
            <a:r>
              <a:rPr lang="en-GB" sz="1400"/>
              <a:t>Wir bitten darum, Scribbr als Urheber für diese Ressource anzugeben.</a:t>
            </a:r>
            <a:endParaRPr sz="1400"/>
          </a:p>
          <a:p>
            <a:pPr indent="0" lvl="0" marL="0" rtl="0" algn="l">
              <a:spcBef>
                <a:spcPts val="1600"/>
              </a:spcBef>
              <a:spcAft>
                <a:spcPts val="1600"/>
              </a:spcAft>
              <a:buNone/>
            </a:pPr>
            <a:r>
              <a:rPr lang="en-GB" sz="1400"/>
              <a:t>Fragen oder Feedback? Schreiben Sie eine Email an annika@scribbr.com und wir melden uns bei Ihnen!</a:t>
            </a:r>
            <a:endParaRPr sz="1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25"/>
          <p:cNvSpPr txBox="1"/>
          <p:nvPr>
            <p:ph type="ctrTitle"/>
          </p:nvPr>
        </p:nvSpPr>
        <p:spPr>
          <a:xfrm>
            <a:off x="972008" y="744575"/>
            <a:ext cx="72000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sz="4000"/>
              <a:t>Verweis im Text</a:t>
            </a:r>
            <a:endParaRPr sz="40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26"/>
          <p:cNvSpPr txBox="1"/>
          <p:nvPr>
            <p:ph type="title"/>
          </p:nvPr>
        </p:nvSpPr>
        <p:spPr>
          <a:xfrm>
            <a:off x="901500" y="405700"/>
            <a:ext cx="7270500" cy="603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202F66"/>
                </a:solidFill>
              </a:rPr>
              <a:t>Verweis im Tex</a:t>
            </a:r>
            <a:r>
              <a:rPr lang="en-GB">
                <a:solidFill>
                  <a:srgbClr val="202F66"/>
                </a:solidFill>
              </a:rPr>
              <a:t>t</a:t>
            </a:r>
            <a:endParaRPr>
              <a:solidFill>
                <a:srgbClr val="202F66"/>
              </a:solidFill>
            </a:endParaRPr>
          </a:p>
          <a:p>
            <a:pPr indent="0" lvl="0" marL="45720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90" name="Google Shape;90;p26"/>
          <p:cNvSpPr txBox="1"/>
          <p:nvPr>
            <p:ph idx="1" type="body"/>
          </p:nvPr>
        </p:nvSpPr>
        <p:spPr>
          <a:xfrm>
            <a:off x="901600" y="1284700"/>
            <a:ext cx="7270500" cy="3261000"/>
          </a:xfrm>
          <a:prstGeom prst="rect">
            <a:avLst/>
          </a:prstGeom>
        </p:spPr>
        <p:txBody>
          <a:bodyPr anchorCtr="0" anchor="t" bIns="91425" lIns="0" spcFirstLastPara="1" rIns="91425" wrap="square" tIns="91425">
            <a:noAutofit/>
          </a:bodyPr>
          <a:lstStyle/>
          <a:p>
            <a:pPr indent="0" lvl="0" marL="0" rtl="0" algn="l">
              <a:lnSpc>
                <a:spcPct val="150000"/>
              </a:lnSpc>
              <a:spcBef>
                <a:spcPts val="0"/>
              </a:spcBef>
              <a:spcAft>
                <a:spcPts val="0"/>
              </a:spcAft>
              <a:buNone/>
            </a:pPr>
            <a:r>
              <a:rPr b="1" lang="en-GB" sz="1400"/>
              <a:t>  Direkte Zitate </a:t>
            </a:r>
            <a:endParaRPr b="1" sz="1400"/>
          </a:p>
          <a:p>
            <a:pPr indent="-317500" lvl="0" marL="457200" rtl="0" algn="l">
              <a:lnSpc>
                <a:spcPct val="150000"/>
              </a:lnSpc>
              <a:spcBef>
                <a:spcPts val="1600"/>
              </a:spcBef>
              <a:spcAft>
                <a:spcPts val="0"/>
              </a:spcAft>
              <a:buClr>
                <a:schemeClr val="accent2"/>
              </a:buClr>
              <a:buSzPts val="1400"/>
              <a:buFont typeface="Times New Roman"/>
              <a:buChar char="✓"/>
            </a:pPr>
            <a:r>
              <a:rPr lang="en-GB" sz="1400">
                <a:solidFill>
                  <a:srgbClr val="1B2B68"/>
                </a:solidFill>
                <a:highlight>
                  <a:srgbClr val="FFFFFF"/>
                </a:highlight>
                <a:latin typeface="Times New Roman"/>
                <a:ea typeface="Times New Roman"/>
                <a:cs typeface="Times New Roman"/>
                <a:sym typeface="Times New Roman"/>
              </a:rPr>
              <a:t>„Ein einheitlicher Zitierstil ist wichtig“ </a:t>
            </a:r>
            <a:r>
              <a:rPr lang="en-GB" sz="1400">
                <a:solidFill>
                  <a:srgbClr val="1B2B68"/>
                </a:solidFill>
                <a:highlight>
                  <a:srgbClr val="D9EAD3"/>
                </a:highlight>
                <a:latin typeface="Times New Roman"/>
                <a:ea typeface="Times New Roman"/>
                <a:cs typeface="Times New Roman"/>
                <a:sym typeface="Times New Roman"/>
              </a:rPr>
              <a:t>(Müller, 2019, S. 23)</a:t>
            </a:r>
            <a:r>
              <a:rPr lang="en-GB" sz="1400">
                <a:solidFill>
                  <a:srgbClr val="1B2B68"/>
                </a:solidFill>
                <a:latin typeface="Times New Roman"/>
                <a:ea typeface="Times New Roman"/>
                <a:cs typeface="Times New Roman"/>
                <a:sym typeface="Times New Roman"/>
              </a:rPr>
              <a:t>.</a:t>
            </a:r>
            <a:endParaRPr sz="1400">
              <a:solidFill>
                <a:srgbClr val="1B2B68"/>
              </a:solidFill>
              <a:latin typeface="Times New Roman"/>
              <a:ea typeface="Times New Roman"/>
              <a:cs typeface="Times New Roman"/>
              <a:sym typeface="Times New Roman"/>
            </a:endParaRPr>
          </a:p>
          <a:p>
            <a:pPr indent="-317500" lvl="0" marL="457200" rtl="0" algn="l">
              <a:lnSpc>
                <a:spcPct val="150000"/>
              </a:lnSpc>
              <a:spcBef>
                <a:spcPts val="0"/>
              </a:spcBef>
              <a:spcAft>
                <a:spcPts val="0"/>
              </a:spcAft>
              <a:buClr>
                <a:schemeClr val="accent2"/>
              </a:buClr>
              <a:buSzPts val="1400"/>
              <a:buFont typeface="Times New Roman"/>
              <a:buChar char="✓"/>
            </a:pPr>
            <a:r>
              <a:rPr lang="en-GB" sz="1400">
                <a:solidFill>
                  <a:srgbClr val="1B2B68"/>
                </a:solidFill>
                <a:highlight>
                  <a:srgbClr val="D9EAD3"/>
                </a:highlight>
                <a:latin typeface="Times New Roman"/>
                <a:ea typeface="Times New Roman"/>
                <a:cs typeface="Times New Roman"/>
                <a:sym typeface="Times New Roman"/>
              </a:rPr>
              <a:t>Müller (2019, S. 23)</a:t>
            </a:r>
            <a:r>
              <a:rPr lang="en-GB" sz="1400">
                <a:solidFill>
                  <a:srgbClr val="1B2B68"/>
                </a:solidFill>
                <a:highlight>
                  <a:srgbClr val="FFFFFF"/>
                </a:highlight>
                <a:latin typeface="Times New Roman"/>
                <a:ea typeface="Times New Roman"/>
                <a:cs typeface="Times New Roman"/>
                <a:sym typeface="Times New Roman"/>
              </a:rPr>
              <a:t> betont: </a:t>
            </a:r>
            <a:r>
              <a:rPr lang="en-GB" sz="1400">
                <a:solidFill>
                  <a:srgbClr val="1B2B68"/>
                </a:solidFill>
                <a:highlight>
                  <a:srgbClr val="FFFFFF"/>
                </a:highlight>
                <a:latin typeface="Times New Roman"/>
                <a:ea typeface="Times New Roman"/>
                <a:cs typeface="Times New Roman"/>
                <a:sym typeface="Times New Roman"/>
              </a:rPr>
              <a:t>„Ein einheitlicher Zitierstil ist wichtig.“</a:t>
            </a:r>
            <a:endParaRPr sz="1400">
              <a:solidFill>
                <a:srgbClr val="1B2B68"/>
              </a:solidFill>
              <a:highlight>
                <a:srgbClr val="FFFFFF"/>
              </a:highlight>
              <a:latin typeface="Times New Roman"/>
              <a:ea typeface="Times New Roman"/>
              <a:cs typeface="Times New Roman"/>
              <a:sym typeface="Times New Roman"/>
            </a:endParaRPr>
          </a:p>
          <a:p>
            <a:pPr indent="0" lvl="0" marL="0" rtl="0" algn="l">
              <a:lnSpc>
                <a:spcPct val="150000"/>
              </a:lnSpc>
              <a:spcBef>
                <a:spcPts val="1600"/>
              </a:spcBef>
              <a:spcAft>
                <a:spcPts val="0"/>
              </a:spcAft>
              <a:buNone/>
            </a:pPr>
            <a:r>
              <a:rPr b="1" lang="en-GB" sz="1400"/>
              <a:t>Indirekte Zitate</a:t>
            </a:r>
            <a:endParaRPr b="1" sz="1400"/>
          </a:p>
          <a:p>
            <a:pPr indent="-317500" lvl="0" marL="457200" rtl="0" algn="l">
              <a:lnSpc>
                <a:spcPct val="150000"/>
              </a:lnSpc>
              <a:spcBef>
                <a:spcPts val="1600"/>
              </a:spcBef>
              <a:spcAft>
                <a:spcPts val="0"/>
              </a:spcAft>
              <a:buClr>
                <a:schemeClr val="accent2"/>
              </a:buClr>
              <a:buSzPts val="1400"/>
              <a:buFont typeface="Times New Roman"/>
              <a:buChar char="✓"/>
            </a:pPr>
            <a:r>
              <a:rPr lang="en-GB" sz="1400">
                <a:latin typeface="Times New Roman"/>
                <a:ea typeface="Times New Roman"/>
                <a:cs typeface="Times New Roman"/>
                <a:sym typeface="Times New Roman"/>
              </a:rPr>
              <a:t>Eine frühere Studie, in der X und Y </a:t>
            </a:r>
            <a:r>
              <a:rPr lang="en-GB" sz="1400">
                <a:latin typeface="Times New Roman"/>
                <a:ea typeface="Times New Roman"/>
                <a:cs typeface="Times New Roman"/>
                <a:sym typeface="Times New Roman"/>
              </a:rPr>
              <a:t>verglichen</a:t>
            </a:r>
            <a:r>
              <a:rPr lang="en-GB" sz="1400">
                <a:latin typeface="Times New Roman"/>
                <a:ea typeface="Times New Roman"/>
                <a:cs typeface="Times New Roman"/>
                <a:sym typeface="Times New Roman"/>
              </a:rPr>
              <a:t> wurden, ergab, dass … </a:t>
            </a:r>
            <a:r>
              <a:rPr lang="en-GB" sz="1400">
                <a:highlight>
                  <a:srgbClr val="D9EAD3"/>
                </a:highlight>
                <a:latin typeface="Times New Roman"/>
                <a:ea typeface="Times New Roman"/>
                <a:cs typeface="Times New Roman"/>
                <a:sym typeface="Times New Roman"/>
              </a:rPr>
              <a:t>(Müller, </a:t>
            </a:r>
            <a:r>
              <a:rPr lang="en-GB" sz="1400">
                <a:highlight>
                  <a:srgbClr val="D9EAD3"/>
                </a:highlight>
                <a:latin typeface="Times New Roman"/>
                <a:ea typeface="Times New Roman"/>
                <a:cs typeface="Times New Roman"/>
                <a:sym typeface="Times New Roman"/>
              </a:rPr>
              <a:t>2019</a:t>
            </a:r>
            <a:r>
              <a:rPr lang="en-GB" sz="1400">
                <a:highlight>
                  <a:srgbClr val="D9EAD3"/>
                </a:highlight>
                <a:latin typeface="Times New Roman"/>
                <a:ea typeface="Times New Roman"/>
                <a:cs typeface="Times New Roman"/>
                <a:sym typeface="Times New Roman"/>
              </a:rPr>
              <a:t>)</a:t>
            </a:r>
            <a:r>
              <a:rPr lang="en-GB" sz="1400">
                <a:latin typeface="Times New Roman"/>
                <a:ea typeface="Times New Roman"/>
                <a:cs typeface="Times New Roman"/>
                <a:sym typeface="Times New Roman"/>
              </a:rPr>
              <a:t>.</a:t>
            </a:r>
            <a:endParaRPr sz="1400">
              <a:latin typeface="Times New Roman"/>
              <a:ea typeface="Times New Roman"/>
              <a:cs typeface="Times New Roman"/>
              <a:sym typeface="Times New Roman"/>
            </a:endParaRPr>
          </a:p>
          <a:p>
            <a:pPr indent="-317500" lvl="0" marL="457200" rtl="0" algn="l">
              <a:lnSpc>
                <a:spcPct val="150000"/>
              </a:lnSpc>
              <a:spcBef>
                <a:spcPts val="0"/>
              </a:spcBef>
              <a:spcAft>
                <a:spcPts val="0"/>
              </a:spcAft>
              <a:buClr>
                <a:schemeClr val="accent2"/>
              </a:buClr>
              <a:buSzPts val="1400"/>
              <a:buFont typeface="Times New Roman"/>
              <a:buChar char="✓"/>
            </a:pPr>
            <a:r>
              <a:rPr lang="en-GB" sz="1400">
                <a:highlight>
                  <a:srgbClr val="D9EAD3"/>
                </a:highlight>
                <a:latin typeface="Times New Roman"/>
                <a:ea typeface="Times New Roman"/>
                <a:cs typeface="Times New Roman"/>
                <a:sym typeface="Times New Roman"/>
              </a:rPr>
              <a:t>Müller (2019)</a:t>
            </a:r>
            <a:r>
              <a:rPr lang="en-GB" sz="1400">
                <a:latin typeface="Times New Roman"/>
                <a:ea typeface="Times New Roman"/>
                <a:cs typeface="Times New Roman"/>
                <a:sym typeface="Times New Roman"/>
              </a:rPr>
              <a:t> zeigt, dass sich die Forschung hauptsächlich mit … befasste.</a:t>
            </a:r>
            <a:endParaRPr sz="1400">
              <a:latin typeface="Times New Roman"/>
              <a:ea typeface="Times New Roman"/>
              <a:cs typeface="Times New Roman"/>
              <a:sym typeface="Times New Roman"/>
            </a:endParaRPr>
          </a:p>
          <a:p>
            <a:pPr indent="0" lvl="0" marL="0" rtl="0" algn="l">
              <a:lnSpc>
                <a:spcPct val="150000"/>
              </a:lnSpc>
              <a:spcBef>
                <a:spcPts val="1600"/>
              </a:spcBef>
              <a:spcAft>
                <a:spcPts val="1600"/>
              </a:spcAft>
              <a:buNone/>
            </a:pPr>
            <a:r>
              <a:t/>
            </a:r>
            <a:endParaRPr sz="1400">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27"/>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2 Autor*innen</a:t>
            </a:r>
            <a:endParaRPr/>
          </a:p>
        </p:txBody>
      </p:sp>
      <p:sp>
        <p:nvSpPr>
          <p:cNvPr id="96" name="Google Shape;96;p27"/>
          <p:cNvSpPr txBox="1"/>
          <p:nvPr>
            <p:ph idx="1" type="body"/>
          </p:nvPr>
        </p:nvSpPr>
        <p:spPr>
          <a:xfrm>
            <a:off x="934075" y="1220300"/>
            <a:ext cx="7121100" cy="3251700"/>
          </a:xfrm>
          <a:prstGeom prst="rect">
            <a:avLst/>
          </a:prstGeom>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Clr>
                <a:schemeClr val="accent2"/>
              </a:buClr>
              <a:buSzPts val="1400"/>
              <a:buFont typeface="Times New Roman"/>
              <a:buChar char="✓"/>
            </a:pPr>
            <a:r>
              <a:rPr lang="en-GB" sz="1400">
                <a:solidFill>
                  <a:srgbClr val="1B2B68"/>
                </a:solidFill>
                <a:latin typeface="Times New Roman"/>
                <a:ea typeface="Times New Roman"/>
                <a:cs typeface="Times New Roman"/>
                <a:sym typeface="Times New Roman"/>
              </a:rPr>
              <a:t>„Ein einheitlicher Zitierstil ist wichtig“ (Müller </a:t>
            </a:r>
            <a:r>
              <a:rPr lang="en-GB" sz="1400">
                <a:solidFill>
                  <a:srgbClr val="1B2B68"/>
                </a:solidFill>
                <a:highlight>
                  <a:srgbClr val="D9EAD3"/>
                </a:highlight>
                <a:latin typeface="Times New Roman"/>
                <a:ea typeface="Times New Roman"/>
                <a:cs typeface="Times New Roman"/>
                <a:sym typeface="Times New Roman"/>
              </a:rPr>
              <a:t>&amp;</a:t>
            </a:r>
            <a:r>
              <a:rPr lang="en-GB" sz="1400">
                <a:solidFill>
                  <a:srgbClr val="1B2B68"/>
                </a:solidFill>
                <a:latin typeface="Times New Roman"/>
                <a:ea typeface="Times New Roman"/>
                <a:cs typeface="Times New Roman"/>
                <a:sym typeface="Times New Roman"/>
              </a:rPr>
              <a:t> Neuer, 2019, S. 23).</a:t>
            </a:r>
            <a:br>
              <a:rPr lang="en-GB" sz="1400">
                <a:latin typeface="Times New Roman"/>
                <a:ea typeface="Times New Roman"/>
                <a:cs typeface="Times New Roman"/>
                <a:sym typeface="Times New Roman"/>
              </a:rPr>
            </a:br>
            <a:endParaRPr sz="1400">
              <a:latin typeface="Times New Roman"/>
              <a:ea typeface="Times New Roman"/>
              <a:cs typeface="Times New Roman"/>
              <a:sym typeface="Times New Roman"/>
            </a:endParaRPr>
          </a:p>
          <a:p>
            <a:pPr indent="0" lvl="0" marL="0" rtl="0" algn="l">
              <a:lnSpc>
                <a:spcPct val="150000"/>
              </a:lnSpc>
              <a:spcBef>
                <a:spcPts val="1600"/>
              </a:spcBef>
              <a:spcAft>
                <a:spcPts val="0"/>
              </a:spcAft>
              <a:buNone/>
            </a:pPr>
            <a:r>
              <a:rPr b="1" lang="en-GB" sz="2800"/>
              <a:t>3 oder mehr </a:t>
            </a:r>
            <a:r>
              <a:rPr b="1" lang="en-GB" sz="2800">
                <a:solidFill>
                  <a:schemeClr val="dk1"/>
                </a:solidFill>
              </a:rPr>
              <a:t>Autor*innen</a:t>
            </a:r>
            <a:endParaRPr b="1" sz="2800">
              <a:solidFill>
                <a:srgbClr val="0D405F"/>
              </a:solidFill>
              <a:highlight>
                <a:srgbClr val="FFFFFF"/>
              </a:highlight>
            </a:endParaRPr>
          </a:p>
          <a:p>
            <a:pPr indent="-317500" lvl="0" marL="457200" rtl="0" algn="l">
              <a:lnSpc>
                <a:spcPct val="150000"/>
              </a:lnSpc>
              <a:spcBef>
                <a:spcPts val="1600"/>
              </a:spcBef>
              <a:spcAft>
                <a:spcPts val="0"/>
              </a:spcAft>
              <a:buClr>
                <a:schemeClr val="accent6"/>
              </a:buClr>
              <a:buSzPts val="1400"/>
              <a:buFont typeface="Times New Roman"/>
              <a:buChar char="✗"/>
            </a:pPr>
            <a:r>
              <a:rPr lang="en-GB" sz="1400">
                <a:latin typeface="Times New Roman"/>
                <a:ea typeface="Times New Roman"/>
                <a:cs typeface="Times New Roman"/>
                <a:sym typeface="Times New Roman"/>
              </a:rPr>
              <a:t>Neuer</a:t>
            </a:r>
            <a:r>
              <a:rPr lang="en-GB" sz="1400">
                <a:latin typeface="Times New Roman"/>
                <a:ea typeface="Times New Roman"/>
                <a:cs typeface="Times New Roman"/>
                <a:sym typeface="Times New Roman"/>
              </a:rPr>
              <a:t>, Robben</a:t>
            </a:r>
            <a:r>
              <a:rPr lang="en-GB" sz="1400">
                <a:latin typeface="Times New Roman"/>
                <a:ea typeface="Times New Roman"/>
                <a:cs typeface="Times New Roman"/>
                <a:sym typeface="Times New Roman"/>
              </a:rPr>
              <a:t>, &amp; Alaba</a:t>
            </a:r>
            <a:r>
              <a:rPr lang="en-GB" sz="1400">
                <a:latin typeface="Times New Roman"/>
                <a:ea typeface="Times New Roman"/>
                <a:cs typeface="Times New Roman"/>
                <a:sym typeface="Times New Roman"/>
              </a:rPr>
              <a:t> (2020) zeigen, dass … </a:t>
            </a:r>
            <a:endParaRPr sz="1400">
              <a:latin typeface="Times New Roman"/>
              <a:ea typeface="Times New Roman"/>
              <a:cs typeface="Times New Roman"/>
              <a:sym typeface="Times New Roman"/>
            </a:endParaRPr>
          </a:p>
          <a:p>
            <a:pPr indent="-317500" lvl="0" marL="457200" rtl="0" algn="l">
              <a:lnSpc>
                <a:spcPct val="150000"/>
              </a:lnSpc>
              <a:spcBef>
                <a:spcPts val="0"/>
              </a:spcBef>
              <a:spcAft>
                <a:spcPts val="0"/>
              </a:spcAft>
              <a:buClr>
                <a:schemeClr val="accent2"/>
              </a:buClr>
              <a:buSzPts val="1400"/>
              <a:buFont typeface="Times New Roman"/>
              <a:buChar char="✓"/>
            </a:pPr>
            <a:r>
              <a:rPr lang="en-GB" sz="1400">
                <a:latin typeface="Times New Roman"/>
                <a:ea typeface="Times New Roman"/>
                <a:cs typeface="Times New Roman"/>
                <a:sym typeface="Times New Roman"/>
              </a:rPr>
              <a:t>Die Forschung zeigt, dass ein Bedarf an … besteht (Neuer </a:t>
            </a:r>
            <a:r>
              <a:rPr lang="en-GB" sz="1400">
                <a:highlight>
                  <a:srgbClr val="D9EAD3"/>
                </a:highlight>
                <a:latin typeface="Times New Roman"/>
                <a:ea typeface="Times New Roman"/>
                <a:cs typeface="Times New Roman"/>
                <a:sym typeface="Times New Roman"/>
              </a:rPr>
              <a:t>et al.</a:t>
            </a:r>
            <a:r>
              <a:rPr lang="en-GB" sz="1400">
                <a:latin typeface="Times New Roman"/>
                <a:ea typeface="Times New Roman"/>
                <a:cs typeface="Times New Roman"/>
                <a:sym typeface="Times New Roman"/>
              </a:rPr>
              <a:t>, 2020).</a:t>
            </a:r>
            <a:endParaRPr sz="1400">
              <a:latin typeface="Times New Roman"/>
              <a:ea typeface="Times New Roman"/>
              <a:cs typeface="Times New Roman"/>
              <a:sym typeface="Times New Roman"/>
            </a:endParaRPr>
          </a:p>
          <a:p>
            <a:pPr indent="-317500" lvl="0" marL="457200" rtl="0" algn="l">
              <a:lnSpc>
                <a:spcPct val="150000"/>
              </a:lnSpc>
              <a:spcBef>
                <a:spcPts val="0"/>
              </a:spcBef>
              <a:spcAft>
                <a:spcPts val="0"/>
              </a:spcAft>
              <a:buClr>
                <a:schemeClr val="accent2"/>
              </a:buClr>
              <a:buSzPts val="1400"/>
              <a:buFont typeface="Times New Roman"/>
              <a:buChar char="✓"/>
            </a:pPr>
            <a:r>
              <a:rPr lang="en-GB" sz="1400">
                <a:latin typeface="Times New Roman"/>
                <a:ea typeface="Times New Roman"/>
                <a:cs typeface="Times New Roman"/>
                <a:sym typeface="Times New Roman"/>
              </a:rPr>
              <a:t>Neuer </a:t>
            </a:r>
            <a:r>
              <a:rPr lang="en-GB" sz="1400">
                <a:highlight>
                  <a:srgbClr val="D9EAD3"/>
                </a:highlight>
                <a:latin typeface="Times New Roman"/>
                <a:ea typeface="Times New Roman"/>
                <a:cs typeface="Times New Roman"/>
                <a:sym typeface="Times New Roman"/>
              </a:rPr>
              <a:t>et al.</a:t>
            </a:r>
            <a:r>
              <a:rPr lang="en-GB" sz="1400">
                <a:latin typeface="Times New Roman"/>
                <a:ea typeface="Times New Roman"/>
                <a:cs typeface="Times New Roman"/>
                <a:sym typeface="Times New Roman"/>
              </a:rPr>
              <a:t> (2020) zeigen, dass … </a:t>
            </a:r>
            <a:endParaRPr sz="1400">
              <a:latin typeface="Times New Roman"/>
              <a:ea typeface="Times New Roman"/>
              <a:cs typeface="Times New Roman"/>
              <a:sym typeface="Times New Roman"/>
            </a:endParaRPr>
          </a:p>
          <a:p>
            <a:pPr indent="0" lvl="0" marL="0" rtl="0" algn="l">
              <a:lnSpc>
                <a:spcPct val="150000"/>
              </a:lnSpc>
              <a:spcBef>
                <a:spcPts val="1600"/>
              </a:spcBef>
              <a:spcAft>
                <a:spcPts val="0"/>
              </a:spcAft>
              <a:buNone/>
            </a:pPr>
            <a:r>
              <a:t/>
            </a:r>
            <a:endParaRPr sz="1400">
              <a:latin typeface="Times New Roman"/>
              <a:ea typeface="Times New Roman"/>
              <a:cs typeface="Times New Roman"/>
              <a:sym typeface="Times New Roman"/>
            </a:endParaRPr>
          </a:p>
          <a:p>
            <a:pPr indent="0" lvl="0" marL="0" rtl="0" algn="l">
              <a:lnSpc>
                <a:spcPct val="150000"/>
              </a:lnSpc>
              <a:spcBef>
                <a:spcPts val="1600"/>
              </a:spcBef>
              <a:spcAft>
                <a:spcPts val="0"/>
              </a:spcAft>
              <a:buNone/>
            </a:pPr>
            <a:r>
              <a:t/>
            </a:r>
            <a:endParaRPr sz="1400">
              <a:latin typeface="Times New Roman"/>
              <a:ea typeface="Times New Roman"/>
              <a:cs typeface="Times New Roman"/>
              <a:sym typeface="Times New Roman"/>
            </a:endParaRPr>
          </a:p>
          <a:p>
            <a:pPr indent="0" lvl="0" marL="457200" rtl="0" algn="l">
              <a:lnSpc>
                <a:spcPct val="150000"/>
              </a:lnSpc>
              <a:spcBef>
                <a:spcPts val="1600"/>
              </a:spcBef>
              <a:spcAft>
                <a:spcPts val="0"/>
              </a:spcAft>
              <a:buNone/>
            </a:pPr>
            <a:r>
              <a:t/>
            </a:r>
            <a:endParaRPr sz="1400">
              <a:latin typeface="Times New Roman"/>
              <a:ea typeface="Times New Roman"/>
              <a:cs typeface="Times New Roman"/>
              <a:sym typeface="Times New Roman"/>
            </a:endParaRPr>
          </a:p>
          <a:p>
            <a:pPr indent="0" lvl="0" marL="0" rtl="0" algn="l">
              <a:lnSpc>
                <a:spcPct val="150000"/>
              </a:lnSpc>
              <a:spcBef>
                <a:spcPts val="1600"/>
              </a:spcBef>
              <a:spcAft>
                <a:spcPts val="0"/>
              </a:spcAft>
              <a:buNone/>
            </a:pPr>
            <a:r>
              <a:t/>
            </a:r>
            <a:endParaRPr sz="1400">
              <a:latin typeface="Times New Roman"/>
              <a:ea typeface="Times New Roman"/>
              <a:cs typeface="Times New Roman"/>
              <a:sym typeface="Times New Roman"/>
            </a:endParaRPr>
          </a:p>
          <a:p>
            <a:pPr indent="0" lvl="0" marL="0" rtl="0" algn="l">
              <a:lnSpc>
                <a:spcPct val="150000"/>
              </a:lnSpc>
              <a:spcBef>
                <a:spcPts val="1600"/>
              </a:spcBef>
              <a:spcAft>
                <a:spcPts val="0"/>
              </a:spcAft>
              <a:buNone/>
            </a:pPr>
            <a:r>
              <a:t/>
            </a:r>
            <a:endParaRPr sz="1400">
              <a:latin typeface="Times New Roman"/>
              <a:ea typeface="Times New Roman"/>
              <a:cs typeface="Times New Roman"/>
              <a:sym typeface="Times New Roman"/>
            </a:endParaRPr>
          </a:p>
          <a:p>
            <a:pPr indent="0" lvl="0" marL="0" rtl="0" algn="l">
              <a:lnSpc>
                <a:spcPct val="150000"/>
              </a:lnSpc>
              <a:spcBef>
                <a:spcPts val="1600"/>
              </a:spcBef>
              <a:spcAft>
                <a:spcPts val="0"/>
              </a:spcAft>
              <a:buNone/>
            </a:pPr>
            <a:r>
              <a:t/>
            </a:r>
            <a:endParaRPr/>
          </a:p>
          <a:p>
            <a:pPr indent="0" lvl="0" marL="0" rtl="0" algn="l">
              <a:lnSpc>
                <a:spcPct val="150000"/>
              </a:lnSpc>
              <a:spcBef>
                <a:spcPts val="1600"/>
              </a:spcBef>
              <a:spcAft>
                <a:spcPts val="16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8"/>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0D405F"/>
                </a:solidFill>
                <a:highlight>
                  <a:schemeClr val="lt1"/>
                </a:highlight>
              </a:rPr>
              <a:t>Organisation</a:t>
            </a:r>
            <a:r>
              <a:rPr lang="en-GB">
                <a:solidFill>
                  <a:srgbClr val="0D405F"/>
                </a:solidFill>
                <a:highlight>
                  <a:schemeClr val="lt1"/>
                </a:highlight>
              </a:rPr>
              <a:t> als Autor</a:t>
            </a:r>
            <a:endParaRPr>
              <a:solidFill>
                <a:schemeClr val="dk1"/>
              </a:solidFill>
            </a:endParaRPr>
          </a:p>
          <a:p>
            <a:pPr indent="0" lvl="0" marL="0" rtl="0" algn="l">
              <a:spcBef>
                <a:spcPts val="0"/>
              </a:spcBef>
              <a:spcAft>
                <a:spcPts val="0"/>
              </a:spcAft>
              <a:buNone/>
            </a:pPr>
            <a:r>
              <a:t/>
            </a:r>
            <a:endParaRPr/>
          </a:p>
        </p:txBody>
      </p:sp>
      <p:sp>
        <p:nvSpPr>
          <p:cNvPr id="102" name="Google Shape;102;p28"/>
          <p:cNvSpPr txBox="1"/>
          <p:nvPr>
            <p:ph idx="1" type="body"/>
          </p:nvPr>
        </p:nvSpPr>
        <p:spPr>
          <a:xfrm>
            <a:off x="934075" y="1220300"/>
            <a:ext cx="7121100" cy="3251700"/>
          </a:xfrm>
          <a:prstGeom prst="rect">
            <a:avLst/>
          </a:prstGeom>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Clr>
                <a:schemeClr val="accent2"/>
              </a:buClr>
              <a:buSzPts val="1400"/>
              <a:buFont typeface="Times New Roman"/>
              <a:buChar char="✓"/>
            </a:pPr>
            <a:r>
              <a:rPr lang="en-GB" sz="1400">
                <a:latin typeface="Times New Roman"/>
                <a:ea typeface="Times New Roman"/>
                <a:cs typeface="Times New Roman"/>
                <a:sym typeface="Times New Roman"/>
              </a:rPr>
              <a:t>Neuester Forschung zufolge … (Microsoft, 2019).</a:t>
            </a:r>
            <a:br>
              <a:rPr lang="en-GB" sz="1400">
                <a:latin typeface="Times New Roman"/>
                <a:ea typeface="Times New Roman"/>
                <a:cs typeface="Times New Roman"/>
                <a:sym typeface="Times New Roman"/>
              </a:rPr>
            </a:br>
            <a:endParaRPr sz="1400">
              <a:latin typeface="Times New Roman"/>
              <a:ea typeface="Times New Roman"/>
              <a:cs typeface="Times New Roman"/>
              <a:sym typeface="Times New Roman"/>
            </a:endParaRPr>
          </a:p>
          <a:p>
            <a:pPr indent="0" lvl="0" marL="0" rtl="0" algn="l">
              <a:lnSpc>
                <a:spcPct val="100000"/>
              </a:lnSpc>
              <a:spcBef>
                <a:spcPts val="1600"/>
              </a:spcBef>
              <a:spcAft>
                <a:spcPts val="0"/>
              </a:spcAft>
              <a:buNone/>
            </a:pPr>
            <a:r>
              <a:rPr b="1" lang="en-GB" sz="2800">
                <a:solidFill>
                  <a:srgbClr val="0D405F"/>
                </a:solidFill>
              </a:rPr>
              <a:t>Verschiedene Quellen in einem Verweis</a:t>
            </a:r>
            <a:br>
              <a:rPr b="1" lang="en-GB" sz="2800">
                <a:solidFill>
                  <a:srgbClr val="0D405F"/>
                </a:solidFill>
              </a:rPr>
            </a:br>
            <a:endParaRPr b="1" sz="2800">
              <a:solidFill>
                <a:srgbClr val="0D405F"/>
              </a:solidFill>
            </a:endParaRPr>
          </a:p>
          <a:p>
            <a:pPr indent="-317500" lvl="0" marL="457200" rtl="0" algn="l">
              <a:lnSpc>
                <a:spcPct val="150000"/>
              </a:lnSpc>
              <a:spcBef>
                <a:spcPts val="0"/>
              </a:spcBef>
              <a:spcAft>
                <a:spcPts val="0"/>
              </a:spcAft>
              <a:buClr>
                <a:schemeClr val="accent2"/>
              </a:buClr>
              <a:buSzPts val="1400"/>
              <a:buFont typeface="Times New Roman"/>
              <a:buChar char="✓"/>
            </a:pPr>
            <a:r>
              <a:rPr lang="en-GB" sz="1400">
                <a:latin typeface="Times New Roman"/>
                <a:ea typeface="Times New Roman"/>
                <a:cs typeface="Times New Roman"/>
                <a:sym typeface="Times New Roman"/>
              </a:rPr>
              <a:t>Verschiedene Studien zeigen, dass … (Müller, 2019</a:t>
            </a:r>
            <a:r>
              <a:rPr lang="en-GB" sz="1400">
                <a:highlight>
                  <a:srgbClr val="D9EAD3"/>
                </a:highlight>
                <a:latin typeface="Times New Roman"/>
                <a:ea typeface="Times New Roman"/>
                <a:cs typeface="Times New Roman"/>
                <a:sym typeface="Times New Roman"/>
              </a:rPr>
              <a:t>;</a:t>
            </a:r>
            <a:r>
              <a:rPr lang="en-GB" sz="1400">
                <a:latin typeface="Times New Roman"/>
                <a:ea typeface="Times New Roman"/>
                <a:cs typeface="Times New Roman"/>
                <a:sym typeface="Times New Roman"/>
              </a:rPr>
              <a:t> Neuer &amp; Reus, 2020</a:t>
            </a:r>
            <a:r>
              <a:rPr lang="en-GB" sz="1400">
                <a:highlight>
                  <a:srgbClr val="D9EAD3"/>
                </a:highlight>
                <a:latin typeface="Times New Roman"/>
                <a:ea typeface="Times New Roman"/>
                <a:cs typeface="Times New Roman"/>
                <a:sym typeface="Times New Roman"/>
              </a:rPr>
              <a:t>;</a:t>
            </a:r>
            <a:r>
              <a:rPr lang="en-GB" sz="1400">
                <a:latin typeface="Times New Roman"/>
                <a:ea typeface="Times New Roman"/>
                <a:cs typeface="Times New Roman"/>
                <a:sym typeface="Times New Roman"/>
              </a:rPr>
              <a:t> Robben, 2017)</a:t>
            </a:r>
            <a:endParaRPr sz="1400">
              <a:latin typeface="Times New Roman"/>
              <a:ea typeface="Times New Roman"/>
              <a:cs typeface="Times New Roman"/>
              <a:sym typeface="Times New Roman"/>
            </a:endParaRPr>
          </a:p>
          <a:p>
            <a:pPr indent="0" lvl="0" marL="0" rtl="0" algn="l">
              <a:lnSpc>
                <a:spcPct val="150000"/>
              </a:lnSpc>
              <a:spcBef>
                <a:spcPts val="1600"/>
              </a:spcBef>
              <a:spcAft>
                <a:spcPts val="0"/>
              </a:spcAft>
              <a:buNone/>
            </a:pPr>
            <a:r>
              <a:t/>
            </a:r>
            <a:endParaRPr sz="1400">
              <a:latin typeface="Times New Roman"/>
              <a:ea typeface="Times New Roman"/>
              <a:cs typeface="Times New Roman"/>
              <a:sym typeface="Times New Roman"/>
            </a:endParaRPr>
          </a:p>
          <a:p>
            <a:pPr indent="0" lvl="0" marL="0" rtl="0" algn="l">
              <a:lnSpc>
                <a:spcPct val="150000"/>
              </a:lnSpc>
              <a:spcBef>
                <a:spcPts val="1600"/>
              </a:spcBef>
              <a:spcAft>
                <a:spcPts val="0"/>
              </a:spcAft>
              <a:buNone/>
            </a:pPr>
            <a:r>
              <a:t/>
            </a:r>
            <a:endParaRPr sz="1400">
              <a:latin typeface="Times New Roman"/>
              <a:ea typeface="Times New Roman"/>
              <a:cs typeface="Times New Roman"/>
              <a:sym typeface="Times New Roman"/>
            </a:endParaRPr>
          </a:p>
          <a:p>
            <a:pPr indent="0" lvl="0" marL="457200" rtl="0" algn="l">
              <a:lnSpc>
                <a:spcPct val="150000"/>
              </a:lnSpc>
              <a:spcBef>
                <a:spcPts val="1600"/>
              </a:spcBef>
              <a:spcAft>
                <a:spcPts val="0"/>
              </a:spcAft>
              <a:buNone/>
            </a:pPr>
            <a:r>
              <a:t/>
            </a:r>
            <a:endParaRPr sz="1400">
              <a:latin typeface="Times New Roman"/>
              <a:ea typeface="Times New Roman"/>
              <a:cs typeface="Times New Roman"/>
              <a:sym typeface="Times New Roman"/>
            </a:endParaRPr>
          </a:p>
          <a:p>
            <a:pPr indent="0" lvl="0" marL="0" rtl="0" algn="l">
              <a:lnSpc>
                <a:spcPct val="150000"/>
              </a:lnSpc>
              <a:spcBef>
                <a:spcPts val="1600"/>
              </a:spcBef>
              <a:spcAft>
                <a:spcPts val="0"/>
              </a:spcAft>
              <a:buNone/>
            </a:pPr>
            <a:r>
              <a:t/>
            </a:r>
            <a:endParaRPr sz="1400">
              <a:latin typeface="Times New Roman"/>
              <a:ea typeface="Times New Roman"/>
              <a:cs typeface="Times New Roman"/>
              <a:sym typeface="Times New Roman"/>
            </a:endParaRPr>
          </a:p>
          <a:p>
            <a:pPr indent="0" lvl="0" marL="0" rtl="0" algn="l">
              <a:lnSpc>
                <a:spcPct val="150000"/>
              </a:lnSpc>
              <a:spcBef>
                <a:spcPts val="1600"/>
              </a:spcBef>
              <a:spcAft>
                <a:spcPts val="0"/>
              </a:spcAft>
              <a:buNone/>
            </a:pPr>
            <a:r>
              <a:t/>
            </a:r>
            <a:endParaRPr sz="1400">
              <a:latin typeface="Times New Roman"/>
              <a:ea typeface="Times New Roman"/>
              <a:cs typeface="Times New Roman"/>
              <a:sym typeface="Times New Roman"/>
            </a:endParaRPr>
          </a:p>
          <a:p>
            <a:pPr indent="0" lvl="0" marL="0" rtl="0" algn="l">
              <a:lnSpc>
                <a:spcPct val="150000"/>
              </a:lnSpc>
              <a:spcBef>
                <a:spcPts val="1600"/>
              </a:spcBef>
              <a:spcAft>
                <a:spcPts val="0"/>
              </a:spcAft>
              <a:buNone/>
            </a:pPr>
            <a:r>
              <a:t/>
            </a:r>
            <a:endParaRPr/>
          </a:p>
          <a:p>
            <a:pPr indent="0" lvl="0" marL="0" rtl="0" algn="l">
              <a:lnSpc>
                <a:spcPct val="150000"/>
              </a:lnSpc>
              <a:spcBef>
                <a:spcPts val="1600"/>
              </a:spcBef>
              <a:spcAft>
                <a:spcPts val="16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9"/>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Autor*innen: Überblick</a:t>
            </a:r>
            <a:endParaRPr/>
          </a:p>
        </p:txBody>
      </p:sp>
      <p:sp>
        <p:nvSpPr>
          <p:cNvPr id="108" name="Google Shape;108;p29"/>
          <p:cNvSpPr txBox="1"/>
          <p:nvPr>
            <p:ph idx="1" type="body"/>
          </p:nvPr>
        </p:nvSpPr>
        <p:spPr>
          <a:xfrm>
            <a:off x="934075" y="1220300"/>
            <a:ext cx="7121100" cy="32517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t/>
            </a:r>
            <a:endParaRPr sz="1400">
              <a:latin typeface="Times New Roman"/>
              <a:ea typeface="Times New Roman"/>
              <a:cs typeface="Times New Roman"/>
              <a:sym typeface="Times New Roman"/>
            </a:endParaRPr>
          </a:p>
          <a:p>
            <a:pPr indent="0" lvl="0" marL="0" rtl="0" algn="l">
              <a:lnSpc>
                <a:spcPct val="150000"/>
              </a:lnSpc>
              <a:spcBef>
                <a:spcPts val="1600"/>
              </a:spcBef>
              <a:spcAft>
                <a:spcPts val="0"/>
              </a:spcAft>
              <a:buNone/>
            </a:pPr>
            <a:r>
              <a:t/>
            </a:r>
            <a:endParaRPr sz="1400">
              <a:latin typeface="Times New Roman"/>
              <a:ea typeface="Times New Roman"/>
              <a:cs typeface="Times New Roman"/>
              <a:sym typeface="Times New Roman"/>
            </a:endParaRPr>
          </a:p>
          <a:p>
            <a:pPr indent="0" lvl="0" marL="457200" rtl="0" algn="l">
              <a:lnSpc>
                <a:spcPct val="150000"/>
              </a:lnSpc>
              <a:spcBef>
                <a:spcPts val="1600"/>
              </a:spcBef>
              <a:spcAft>
                <a:spcPts val="0"/>
              </a:spcAft>
              <a:buNone/>
            </a:pPr>
            <a:r>
              <a:t/>
            </a:r>
            <a:endParaRPr sz="1400">
              <a:latin typeface="Times New Roman"/>
              <a:ea typeface="Times New Roman"/>
              <a:cs typeface="Times New Roman"/>
              <a:sym typeface="Times New Roman"/>
            </a:endParaRPr>
          </a:p>
          <a:p>
            <a:pPr indent="0" lvl="0" marL="0" rtl="0" algn="l">
              <a:lnSpc>
                <a:spcPct val="150000"/>
              </a:lnSpc>
              <a:spcBef>
                <a:spcPts val="1600"/>
              </a:spcBef>
              <a:spcAft>
                <a:spcPts val="0"/>
              </a:spcAft>
              <a:buNone/>
            </a:pPr>
            <a:r>
              <a:t/>
            </a:r>
            <a:endParaRPr sz="1400">
              <a:latin typeface="Times New Roman"/>
              <a:ea typeface="Times New Roman"/>
              <a:cs typeface="Times New Roman"/>
              <a:sym typeface="Times New Roman"/>
            </a:endParaRPr>
          </a:p>
          <a:p>
            <a:pPr indent="0" lvl="0" marL="0" rtl="0" algn="l">
              <a:lnSpc>
                <a:spcPct val="150000"/>
              </a:lnSpc>
              <a:spcBef>
                <a:spcPts val="1600"/>
              </a:spcBef>
              <a:spcAft>
                <a:spcPts val="0"/>
              </a:spcAft>
              <a:buNone/>
            </a:pPr>
            <a:r>
              <a:t/>
            </a:r>
            <a:endParaRPr sz="1400">
              <a:latin typeface="Times New Roman"/>
              <a:ea typeface="Times New Roman"/>
              <a:cs typeface="Times New Roman"/>
              <a:sym typeface="Times New Roman"/>
            </a:endParaRPr>
          </a:p>
          <a:p>
            <a:pPr indent="0" lvl="0" marL="0" rtl="0" algn="l">
              <a:lnSpc>
                <a:spcPct val="150000"/>
              </a:lnSpc>
              <a:spcBef>
                <a:spcPts val="1600"/>
              </a:spcBef>
              <a:spcAft>
                <a:spcPts val="0"/>
              </a:spcAft>
              <a:buNone/>
            </a:pPr>
            <a:r>
              <a:t/>
            </a:r>
            <a:endParaRPr/>
          </a:p>
          <a:p>
            <a:pPr indent="0" lvl="0" marL="0" rtl="0" algn="l">
              <a:lnSpc>
                <a:spcPct val="150000"/>
              </a:lnSpc>
              <a:spcBef>
                <a:spcPts val="1600"/>
              </a:spcBef>
              <a:spcAft>
                <a:spcPts val="1600"/>
              </a:spcAft>
              <a:buNone/>
            </a:pPr>
            <a:r>
              <a:t/>
            </a:r>
            <a:endParaRPr/>
          </a:p>
        </p:txBody>
      </p:sp>
      <p:graphicFrame>
        <p:nvGraphicFramePr>
          <p:cNvPr id="109" name="Google Shape;109;p29"/>
          <p:cNvGraphicFramePr/>
          <p:nvPr/>
        </p:nvGraphicFramePr>
        <p:xfrm>
          <a:off x="905350" y="1291175"/>
          <a:ext cx="3000000" cy="3000000"/>
        </p:xfrm>
        <a:graphic>
          <a:graphicData uri="http://schemas.openxmlformats.org/drawingml/2006/table">
            <a:tbl>
              <a:tblPr>
                <a:noFill/>
                <a:tableStyleId>{C9DEB77D-B9BB-493A-8CED-A68FEFC17F66}</a:tableStyleId>
              </a:tblPr>
              <a:tblGrid>
                <a:gridCol w="2419150"/>
                <a:gridCol w="2419150"/>
                <a:gridCol w="2419150"/>
              </a:tblGrid>
              <a:tr h="406575">
                <a:tc>
                  <a:txBody>
                    <a:bodyPr/>
                    <a:lstStyle/>
                    <a:p>
                      <a:pPr indent="0" lvl="0" marL="0" rtl="0" algn="l">
                        <a:spcBef>
                          <a:spcPts val="0"/>
                        </a:spcBef>
                        <a:spcAft>
                          <a:spcPts val="0"/>
                        </a:spcAft>
                        <a:buNone/>
                      </a:pPr>
                      <a:r>
                        <a:rPr b="1" lang="en-GB">
                          <a:solidFill>
                            <a:srgbClr val="202F66"/>
                          </a:solidFill>
                          <a:latin typeface="Open Sans"/>
                          <a:ea typeface="Open Sans"/>
                          <a:cs typeface="Open Sans"/>
                          <a:sym typeface="Open Sans"/>
                        </a:rPr>
                        <a:t>Autor</a:t>
                      </a:r>
                      <a:endParaRPr b="1">
                        <a:solidFill>
                          <a:srgbClr val="202F66"/>
                        </a:solidFill>
                        <a:latin typeface="Open Sans"/>
                        <a:ea typeface="Open Sans"/>
                        <a:cs typeface="Open Sans"/>
                        <a:sym typeface="Open Sans"/>
                      </a:endParaRPr>
                    </a:p>
                  </a:txBody>
                  <a:tcPr marT="91425" marB="91425" marR="91425" marL="91425"/>
                </a:tc>
                <a:tc>
                  <a:txBody>
                    <a:bodyPr/>
                    <a:lstStyle/>
                    <a:p>
                      <a:pPr indent="0" lvl="0" marL="0" rtl="0" algn="l">
                        <a:spcBef>
                          <a:spcPts val="0"/>
                        </a:spcBef>
                        <a:spcAft>
                          <a:spcPts val="0"/>
                        </a:spcAft>
                        <a:buNone/>
                      </a:pPr>
                      <a:r>
                        <a:rPr b="1" lang="en-GB">
                          <a:solidFill>
                            <a:srgbClr val="202F66"/>
                          </a:solidFill>
                          <a:latin typeface="Open Sans"/>
                          <a:ea typeface="Open Sans"/>
                          <a:cs typeface="Open Sans"/>
                          <a:sym typeface="Open Sans"/>
                        </a:rPr>
                        <a:t>Erster Verweis im Text</a:t>
                      </a:r>
                      <a:endParaRPr b="1">
                        <a:solidFill>
                          <a:srgbClr val="202F66"/>
                        </a:solidFill>
                        <a:latin typeface="Open Sans"/>
                        <a:ea typeface="Open Sans"/>
                        <a:cs typeface="Open Sans"/>
                        <a:sym typeface="Open Sans"/>
                      </a:endParaRPr>
                    </a:p>
                  </a:txBody>
                  <a:tcPr marT="91425" marB="91425" marR="91425" marL="91425"/>
                </a:tc>
                <a:tc>
                  <a:txBody>
                    <a:bodyPr/>
                    <a:lstStyle/>
                    <a:p>
                      <a:pPr indent="0" lvl="0" marL="0" rtl="0" algn="l">
                        <a:spcBef>
                          <a:spcPts val="0"/>
                        </a:spcBef>
                        <a:spcAft>
                          <a:spcPts val="0"/>
                        </a:spcAft>
                        <a:buNone/>
                      </a:pPr>
                      <a:r>
                        <a:rPr b="1" lang="en-GB">
                          <a:solidFill>
                            <a:srgbClr val="202F66"/>
                          </a:solidFill>
                          <a:latin typeface="Open Sans"/>
                          <a:ea typeface="Open Sans"/>
                          <a:cs typeface="Open Sans"/>
                          <a:sym typeface="Open Sans"/>
                        </a:rPr>
                        <a:t>Weitere Verweise </a:t>
                      </a:r>
                      <a:endParaRPr b="1">
                        <a:solidFill>
                          <a:srgbClr val="202F66"/>
                        </a:solidFill>
                        <a:latin typeface="Open Sans"/>
                        <a:ea typeface="Open Sans"/>
                        <a:cs typeface="Open Sans"/>
                        <a:sym typeface="Open Sans"/>
                      </a:endParaRPr>
                    </a:p>
                  </a:txBody>
                  <a:tcPr marT="91425" marB="91425" marR="91425" marL="91425"/>
                </a:tc>
              </a:tr>
              <a:tr h="394750">
                <a:tc>
                  <a:txBody>
                    <a:bodyPr/>
                    <a:lstStyle/>
                    <a:p>
                      <a:pPr indent="0" lvl="0" marL="0" rtl="0" algn="l">
                        <a:spcBef>
                          <a:spcPts val="0"/>
                        </a:spcBef>
                        <a:spcAft>
                          <a:spcPts val="0"/>
                        </a:spcAft>
                        <a:buNone/>
                      </a:pPr>
                      <a:r>
                        <a:rPr lang="en-GB">
                          <a:solidFill>
                            <a:srgbClr val="202F66"/>
                          </a:solidFill>
                          <a:latin typeface="Open Sans"/>
                          <a:ea typeface="Open Sans"/>
                          <a:cs typeface="Open Sans"/>
                          <a:sym typeface="Open Sans"/>
                        </a:rPr>
                        <a:t>Kein Autor</a:t>
                      </a:r>
                      <a:endParaRPr>
                        <a:solidFill>
                          <a:srgbClr val="202F66"/>
                        </a:solidFill>
                        <a:latin typeface="Open Sans"/>
                        <a:ea typeface="Open Sans"/>
                        <a:cs typeface="Open Sans"/>
                        <a:sym typeface="Open Sans"/>
                      </a:endParaRPr>
                    </a:p>
                  </a:txBody>
                  <a:tcPr marT="91425" marB="91425" marR="91425" marL="91425"/>
                </a:tc>
                <a:tc>
                  <a:txBody>
                    <a:bodyPr/>
                    <a:lstStyle/>
                    <a:p>
                      <a:pPr indent="0" lvl="0" marL="0" rtl="0" algn="l">
                        <a:spcBef>
                          <a:spcPts val="0"/>
                        </a:spcBef>
                        <a:spcAft>
                          <a:spcPts val="0"/>
                        </a:spcAft>
                        <a:buNone/>
                      </a:pPr>
                      <a:r>
                        <a:rPr lang="en-GB">
                          <a:solidFill>
                            <a:srgbClr val="202F66"/>
                          </a:solidFill>
                          <a:latin typeface="Open Sans"/>
                          <a:ea typeface="Open Sans"/>
                          <a:cs typeface="Open Sans"/>
                          <a:sym typeface="Open Sans"/>
                        </a:rPr>
                        <a:t>(</a:t>
                      </a:r>
                      <a:r>
                        <a:rPr lang="en-GB">
                          <a:solidFill>
                            <a:srgbClr val="202F66"/>
                          </a:solidFill>
                          <a:highlight>
                            <a:schemeClr val="lt1"/>
                          </a:highlight>
                          <a:latin typeface="Open Sans"/>
                          <a:ea typeface="Open Sans"/>
                          <a:cs typeface="Open Sans"/>
                          <a:sym typeface="Open Sans"/>
                        </a:rPr>
                        <a:t>„</a:t>
                      </a:r>
                      <a:r>
                        <a:rPr lang="en-GB">
                          <a:solidFill>
                            <a:srgbClr val="202F66"/>
                          </a:solidFill>
                          <a:latin typeface="Open Sans"/>
                          <a:ea typeface="Open Sans"/>
                          <a:cs typeface="Open Sans"/>
                          <a:sym typeface="Open Sans"/>
                        </a:rPr>
                        <a:t>Titel der Arbeit</a:t>
                      </a:r>
                      <a:r>
                        <a:rPr lang="en-GB">
                          <a:solidFill>
                            <a:srgbClr val="202F66"/>
                          </a:solidFill>
                          <a:highlight>
                            <a:schemeClr val="lt1"/>
                          </a:highlight>
                          <a:latin typeface="Open Sans"/>
                          <a:ea typeface="Open Sans"/>
                          <a:cs typeface="Open Sans"/>
                          <a:sym typeface="Open Sans"/>
                        </a:rPr>
                        <a:t>“</a:t>
                      </a:r>
                      <a:r>
                        <a:rPr lang="en-GB">
                          <a:solidFill>
                            <a:srgbClr val="202F66"/>
                          </a:solidFill>
                          <a:latin typeface="Open Sans"/>
                          <a:ea typeface="Open Sans"/>
                          <a:cs typeface="Open Sans"/>
                          <a:sym typeface="Open Sans"/>
                        </a:rPr>
                        <a:t>, 2019)</a:t>
                      </a:r>
                      <a:endParaRPr>
                        <a:solidFill>
                          <a:srgbClr val="202F66"/>
                        </a:solidFill>
                        <a:latin typeface="Open Sans"/>
                        <a:ea typeface="Open Sans"/>
                        <a:cs typeface="Open Sans"/>
                        <a:sym typeface="Open Sans"/>
                      </a:endParaRPr>
                    </a:p>
                  </a:txBody>
                  <a:tcPr marT="91425" marB="91425" marR="91425" marL="91425"/>
                </a:tc>
                <a:tc>
                  <a:txBody>
                    <a:bodyPr/>
                    <a:lstStyle/>
                    <a:p>
                      <a:pPr indent="0" lvl="0" marL="0" rtl="0" algn="l">
                        <a:spcBef>
                          <a:spcPts val="0"/>
                        </a:spcBef>
                        <a:spcAft>
                          <a:spcPts val="0"/>
                        </a:spcAft>
                        <a:buNone/>
                      </a:pPr>
                      <a:r>
                        <a:rPr lang="en-GB">
                          <a:solidFill>
                            <a:srgbClr val="202F66"/>
                          </a:solidFill>
                          <a:latin typeface="Open Sans"/>
                          <a:ea typeface="Open Sans"/>
                          <a:cs typeface="Open Sans"/>
                          <a:sym typeface="Open Sans"/>
                        </a:rPr>
                        <a:t>(</a:t>
                      </a:r>
                      <a:r>
                        <a:rPr lang="en-GB">
                          <a:solidFill>
                            <a:srgbClr val="202F66"/>
                          </a:solidFill>
                          <a:highlight>
                            <a:schemeClr val="lt1"/>
                          </a:highlight>
                          <a:latin typeface="Open Sans"/>
                          <a:ea typeface="Open Sans"/>
                          <a:cs typeface="Open Sans"/>
                          <a:sym typeface="Open Sans"/>
                        </a:rPr>
                        <a:t>„</a:t>
                      </a:r>
                      <a:r>
                        <a:rPr lang="en-GB">
                          <a:solidFill>
                            <a:srgbClr val="202F66"/>
                          </a:solidFill>
                          <a:latin typeface="Open Sans"/>
                          <a:ea typeface="Open Sans"/>
                          <a:cs typeface="Open Sans"/>
                          <a:sym typeface="Open Sans"/>
                        </a:rPr>
                        <a:t>Titel der Arbeit</a:t>
                      </a:r>
                      <a:r>
                        <a:rPr lang="en-GB">
                          <a:solidFill>
                            <a:srgbClr val="202F66"/>
                          </a:solidFill>
                          <a:highlight>
                            <a:schemeClr val="lt1"/>
                          </a:highlight>
                          <a:latin typeface="Open Sans"/>
                          <a:ea typeface="Open Sans"/>
                          <a:cs typeface="Open Sans"/>
                          <a:sym typeface="Open Sans"/>
                        </a:rPr>
                        <a:t>“</a:t>
                      </a:r>
                      <a:r>
                        <a:rPr lang="en-GB">
                          <a:solidFill>
                            <a:srgbClr val="202F66"/>
                          </a:solidFill>
                          <a:latin typeface="Open Sans"/>
                          <a:ea typeface="Open Sans"/>
                          <a:cs typeface="Open Sans"/>
                          <a:sym typeface="Open Sans"/>
                        </a:rPr>
                        <a:t>, 2019)</a:t>
                      </a:r>
                      <a:endParaRPr>
                        <a:solidFill>
                          <a:srgbClr val="202F66"/>
                        </a:solidFill>
                        <a:latin typeface="Open Sans"/>
                        <a:ea typeface="Open Sans"/>
                        <a:cs typeface="Open Sans"/>
                        <a:sym typeface="Open Sans"/>
                      </a:endParaRPr>
                    </a:p>
                  </a:txBody>
                  <a:tcPr marT="91425" marB="91425" marR="91425" marL="91425"/>
                </a:tc>
              </a:tr>
              <a:tr h="394750">
                <a:tc>
                  <a:txBody>
                    <a:bodyPr/>
                    <a:lstStyle/>
                    <a:p>
                      <a:pPr indent="0" lvl="0" marL="0" rtl="0" algn="l">
                        <a:spcBef>
                          <a:spcPts val="0"/>
                        </a:spcBef>
                        <a:spcAft>
                          <a:spcPts val="0"/>
                        </a:spcAft>
                        <a:buNone/>
                      </a:pPr>
                      <a:r>
                        <a:rPr lang="en-GB">
                          <a:solidFill>
                            <a:srgbClr val="202F66"/>
                          </a:solidFill>
                          <a:latin typeface="Open Sans"/>
                          <a:ea typeface="Open Sans"/>
                          <a:cs typeface="Open Sans"/>
                          <a:sym typeface="Open Sans"/>
                        </a:rPr>
                        <a:t>1 Autor</a:t>
                      </a:r>
                      <a:endParaRPr>
                        <a:solidFill>
                          <a:srgbClr val="202F66"/>
                        </a:solidFill>
                        <a:latin typeface="Open Sans"/>
                        <a:ea typeface="Open Sans"/>
                        <a:cs typeface="Open Sans"/>
                        <a:sym typeface="Open Sans"/>
                      </a:endParaRPr>
                    </a:p>
                  </a:txBody>
                  <a:tcPr marT="91425" marB="91425" marR="91425" marL="91425"/>
                </a:tc>
                <a:tc>
                  <a:txBody>
                    <a:bodyPr/>
                    <a:lstStyle/>
                    <a:p>
                      <a:pPr indent="0" lvl="0" marL="0" rtl="0" algn="l">
                        <a:spcBef>
                          <a:spcPts val="0"/>
                        </a:spcBef>
                        <a:spcAft>
                          <a:spcPts val="0"/>
                        </a:spcAft>
                        <a:buNone/>
                      </a:pPr>
                      <a:r>
                        <a:rPr lang="en-GB">
                          <a:solidFill>
                            <a:srgbClr val="202F66"/>
                          </a:solidFill>
                          <a:latin typeface="Open Sans"/>
                          <a:ea typeface="Open Sans"/>
                          <a:cs typeface="Open Sans"/>
                          <a:sym typeface="Open Sans"/>
                        </a:rPr>
                        <a:t>(Müller, 2019)</a:t>
                      </a:r>
                      <a:endParaRPr>
                        <a:solidFill>
                          <a:srgbClr val="202F66"/>
                        </a:solidFill>
                        <a:latin typeface="Open Sans"/>
                        <a:ea typeface="Open Sans"/>
                        <a:cs typeface="Open Sans"/>
                        <a:sym typeface="Open Sans"/>
                      </a:endParaRPr>
                    </a:p>
                  </a:txBody>
                  <a:tcPr marT="91425" marB="91425" marR="91425" marL="91425"/>
                </a:tc>
                <a:tc>
                  <a:txBody>
                    <a:bodyPr/>
                    <a:lstStyle/>
                    <a:p>
                      <a:pPr indent="0" lvl="0" marL="0" rtl="0" algn="l">
                        <a:spcBef>
                          <a:spcPts val="0"/>
                        </a:spcBef>
                        <a:spcAft>
                          <a:spcPts val="0"/>
                        </a:spcAft>
                        <a:buNone/>
                      </a:pPr>
                      <a:r>
                        <a:rPr lang="en-GB">
                          <a:solidFill>
                            <a:srgbClr val="202F66"/>
                          </a:solidFill>
                          <a:latin typeface="Open Sans"/>
                          <a:ea typeface="Open Sans"/>
                          <a:cs typeface="Open Sans"/>
                          <a:sym typeface="Open Sans"/>
                        </a:rPr>
                        <a:t>(Müller, 2019)</a:t>
                      </a:r>
                      <a:endParaRPr>
                        <a:solidFill>
                          <a:srgbClr val="202F66"/>
                        </a:solidFill>
                        <a:latin typeface="Open Sans"/>
                        <a:ea typeface="Open Sans"/>
                        <a:cs typeface="Open Sans"/>
                        <a:sym typeface="Open Sans"/>
                      </a:endParaRPr>
                    </a:p>
                  </a:txBody>
                  <a:tcPr marT="91425" marB="91425" marR="91425" marL="91425"/>
                </a:tc>
              </a:tr>
              <a:tr h="394750">
                <a:tc>
                  <a:txBody>
                    <a:bodyPr/>
                    <a:lstStyle/>
                    <a:p>
                      <a:pPr indent="0" lvl="0" marL="0" rtl="0" algn="l">
                        <a:spcBef>
                          <a:spcPts val="0"/>
                        </a:spcBef>
                        <a:spcAft>
                          <a:spcPts val="0"/>
                        </a:spcAft>
                        <a:buNone/>
                      </a:pPr>
                      <a:r>
                        <a:rPr lang="en-GB">
                          <a:solidFill>
                            <a:srgbClr val="202F66"/>
                          </a:solidFill>
                          <a:latin typeface="Open Sans"/>
                          <a:ea typeface="Open Sans"/>
                          <a:cs typeface="Open Sans"/>
                          <a:sym typeface="Open Sans"/>
                        </a:rPr>
                        <a:t>2 Autor*innen</a:t>
                      </a:r>
                      <a:endParaRPr>
                        <a:solidFill>
                          <a:srgbClr val="202F66"/>
                        </a:solidFill>
                        <a:latin typeface="Open Sans"/>
                        <a:ea typeface="Open Sans"/>
                        <a:cs typeface="Open Sans"/>
                        <a:sym typeface="Open Sans"/>
                      </a:endParaRPr>
                    </a:p>
                  </a:txBody>
                  <a:tcPr marT="91425" marB="91425" marR="91425" marL="91425"/>
                </a:tc>
                <a:tc>
                  <a:txBody>
                    <a:bodyPr/>
                    <a:lstStyle/>
                    <a:p>
                      <a:pPr indent="0" lvl="0" marL="0" rtl="0" algn="l">
                        <a:spcBef>
                          <a:spcPts val="0"/>
                        </a:spcBef>
                        <a:spcAft>
                          <a:spcPts val="0"/>
                        </a:spcAft>
                        <a:buNone/>
                      </a:pPr>
                      <a:r>
                        <a:rPr lang="en-GB">
                          <a:solidFill>
                            <a:srgbClr val="202F66"/>
                          </a:solidFill>
                          <a:latin typeface="Open Sans"/>
                          <a:ea typeface="Open Sans"/>
                          <a:cs typeface="Open Sans"/>
                          <a:sym typeface="Open Sans"/>
                        </a:rPr>
                        <a:t>(</a:t>
                      </a:r>
                      <a:r>
                        <a:rPr lang="en-GB">
                          <a:solidFill>
                            <a:srgbClr val="202F66"/>
                          </a:solidFill>
                          <a:latin typeface="Open Sans"/>
                          <a:ea typeface="Open Sans"/>
                          <a:cs typeface="Open Sans"/>
                          <a:sym typeface="Open Sans"/>
                        </a:rPr>
                        <a:t>Müller &amp; Neuer, 2019)</a:t>
                      </a:r>
                      <a:endParaRPr>
                        <a:solidFill>
                          <a:srgbClr val="202F66"/>
                        </a:solidFill>
                        <a:latin typeface="Open Sans"/>
                        <a:ea typeface="Open Sans"/>
                        <a:cs typeface="Open Sans"/>
                        <a:sym typeface="Open Sans"/>
                      </a:endParaRPr>
                    </a:p>
                  </a:txBody>
                  <a:tcPr marT="91425" marB="91425" marR="91425" marL="91425"/>
                </a:tc>
                <a:tc>
                  <a:txBody>
                    <a:bodyPr/>
                    <a:lstStyle/>
                    <a:p>
                      <a:pPr indent="0" lvl="0" marL="0" rtl="0" algn="l">
                        <a:spcBef>
                          <a:spcPts val="0"/>
                        </a:spcBef>
                        <a:spcAft>
                          <a:spcPts val="0"/>
                        </a:spcAft>
                        <a:buNone/>
                      </a:pPr>
                      <a:r>
                        <a:rPr lang="en-GB">
                          <a:solidFill>
                            <a:srgbClr val="202F66"/>
                          </a:solidFill>
                          <a:latin typeface="Open Sans"/>
                          <a:ea typeface="Open Sans"/>
                          <a:cs typeface="Open Sans"/>
                          <a:sym typeface="Open Sans"/>
                        </a:rPr>
                        <a:t>(Müller &amp; Neuer, 2019)</a:t>
                      </a:r>
                      <a:endParaRPr>
                        <a:solidFill>
                          <a:srgbClr val="202F66"/>
                        </a:solidFill>
                        <a:latin typeface="Open Sans"/>
                        <a:ea typeface="Open Sans"/>
                        <a:cs typeface="Open Sans"/>
                        <a:sym typeface="Open Sans"/>
                      </a:endParaRPr>
                    </a:p>
                  </a:txBody>
                  <a:tcPr marT="91425" marB="91425" marR="91425" marL="91425"/>
                </a:tc>
              </a:tr>
              <a:tr h="394750">
                <a:tc>
                  <a:txBody>
                    <a:bodyPr/>
                    <a:lstStyle/>
                    <a:p>
                      <a:pPr indent="0" lvl="0" marL="0" rtl="0" algn="l">
                        <a:spcBef>
                          <a:spcPts val="0"/>
                        </a:spcBef>
                        <a:spcAft>
                          <a:spcPts val="0"/>
                        </a:spcAft>
                        <a:buNone/>
                      </a:pPr>
                      <a:r>
                        <a:rPr lang="en-GB">
                          <a:solidFill>
                            <a:srgbClr val="202F66"/>
                          </a:solidFill>
                          <a:latin typeface="Open Sans"/>
                          <a:ea typeface="Open Sans"/>
                          <a:cs typeface="Open Sans"/>
                          <a:sym typeface="Open Sans"/>
                        </a:rPr>
                        <a:t>3 oder mehr Autor*innen</a:t>
                      </a:r>
                      <a:endParaRPr>
                        <a:solidFill>
                          <a:srgbClr val="202F66"/>
                        </a:solidFill>
                        <a:latin typeface="Open Sans"/>
                        <a:ea typeface="Open Sans"/>
                        <a:cs typeface="Open Sans"/>
                        <a:sym typeface="Open Sans"/>
                      </a:endParaRPr>
                    </a:p>
                  </a:txBody>
                  <a:tcPr marT="91425" marB="91425" marR="91425" marL="91425"/>
                </a:tc>
                <a:tc>
                  <a:txBody>
                    <a:bodyPr/>
                    <a:lstStyle/>
                    <a:p>
                      <a:pPr indent="0" lvl="0" marL="0" rtl="0" algn="l">
                        <a:spcBef>
                          <a:spcPts val="0"/>
                        </a:spcBef>
                        <a:spcAft>
                          <a:spcPts val="0"/>
                        </a:spcAft>
                        <a:buNone/>
                      </a:pPr>
                      <a:r>
                        <a:rPr lang="en-GB">
                          <a:solidFill>
                            <a:srgbClr val="202F66"/>
                          </a:solidFill>
                          <a:latin typeface="Open Sans"/>
                          <a:ea typeface="Open Sans"/>
                          <a:cs typeface="Open Sans"/>
                          <a:sym typeface="Open Sans"/>
                        </a:rPr>
                        <a:t>(Müller et al., 2019)</a:t>
                      </a:r>
                      <a:endParaRPr>
                        <a:solidFill>
                          <a:srgbClr val="202F66"/>
                        </a:solidFill>
                        <a:latin typeface="Open Sans"/>
                        <a:ea typeface="Open Sans"/>
                        <a:cs typeface="Open Sans"/>
                        <a:sym typeface="Open Sans"/>
                      </a:endParaRPr>
                    </a:p>
                  </a:txBody>
                  <a:tcPr marT="91425" marB="91425" marR="91425" marL="91425"/>
                </a:tc>
                <a:tc>
                  <a:txBody>
                    <a:bodyPr/>
                    <a:lstStyle/>
                    <a:p>
                      <a:pPr indent="0" lvl="0" marL="0" rtl="0" algn="l">
                        <a:spcBef>
                          <a:spcPts val="0"/>
                        </a:spcBef>
                        <a:spcAft>
                          <a:spcPts val="0"/>
                        </a:spcAft>
                        <a:buNone/>
                      </a:pPr>
                      <a:r>
                        <a:rPr lang="en-GB">
                          <a:solidFill>
                            <a:srgbClr val="202F66"/>
                          </a:solidFill>
                          <a:latin typeface="Open Sans"/>
                          <a:ea typeface="Open Sans"/>
                          <a:cs typeface="Open Sans"/>
                          <a:sym typeface="Open Sans"/>
                        </a:rPr>
                        <a:t>(Müller et al., 2019)</a:t>
                      </a:r>
                      <a:endParaRPr>
                        <a:solidFill>
                          <a:srgbClr val="202F66"/>
                        </a:solidFill>
                        <a:latin typeface="Open Sans"/>
                        <a:ea typeface="Open Sans"/>
                        <a:cs typeface="Open Sans"/>
                        <a:sym typeface="Open Sans"/>
                      </a:endParaRPr>
                    </a:p>
                  </a:txBody>
                  <a:tcPr marT="91425" marB="91425" marR="91425" marL="91425"/>
                </a:tc>
              </a:tr>
              <a:tr h="394750">
                <a:tc>
                  <a:txBody>
                    <a:bodyPr/>
                    <a:lstStyle/>
                    <a:p>
                      <a:pPr indent="0" lvl="0" marL="0" rtl="0" algn="l">
                        <a:spcBef>
                          <a:spcPts val="0"/>
                        </a:spcBef>
                        <a:spcAft>
                          <a:spcPts val="0"/>
                        </a:spcAft>
                        <a:buNone/>
                      </a:pPr>
                      <a:r>
                        <a:rPr lang="en-GB">
                          <a:solidFill>
                            <a:srgbClr val="202F66"/>
                          </a:solidFill>
                          <a:latin typeface="Open Sans"/>
                          <a:ea typeface="Open Sans"/>
                          <a:cs typeface="Open Sans"/>
                          <a:sym typeface="Open Sans"/>
                        </a:rPr>
                        <a:t>Organisation</a:t>
                      </a:r>
                      <a:endParaRPr>
                        <a:solidFill>
                          <a:srgbClr val="202F66"/>
                        </a:solidFill>
                        <a:latin typeface="Open Sans"/>
                        <a:ea typeface="Open Sans"/>
                        <a:cs typeface="Open Sans"/>
                        <a:sym typeface="Open Sans"/>
                      </a:endParaRPr>
                    </a:p>
                  </a:txBody>
                  <a:tcPr marT="91425" marB="91425" marR="91425" marL="91425"/>
                </a:tc>
                <a:tc>
                  <a:txBody>
                    <a:bodyPr/>
                    <a:lstStyle/>
                    <a:p>
                      <a:pPr indent="0" lvl="0" marL="0" rtl="0" algn="l">
                        <a:spcBef>
                          <a:spcPts val="0"/>
                        </a:spcBef>
                        <a:spcAft>
                          <a:spcPts val="0"/>
                        </a:spcAft>
                        <a:buNone/>
                      </a:pPr>
                      <a:r>
                        <a:rPr lang="en-GB">
                          <a:solidFill>
                            <a:srgbClr val="202F66"/>
                          </a:solidFill>
                          <a:latin typeface="Open Sans"/>
                          <a:ea typeface="Open Sans"/>
                          <a:cs typeface="Open Sans"/>
                          <a:sym typeface="Open Sans"/>
                        </a:rPr>
                        <a:t>(Microsoft, 2019)</a:t>
                      </a:r>
                      <a:endParaRPr>
                        <a:solidFill>
                          <a:srgbClr val="202F66"/>
                        </a:solidFill>
                        <a:latin typeface="Open Sans"/>
                        <a:ea typeface="Open Sans"/>
                        <a:cs typeface="Open Sans"/>
                        <a:sym typeface="Open Sans"/>
                      </a:endParaRPr>
                    </a:p>
                  </a:txBody>
                  <a:tcPr marT="91425" marB="91425" marR="91425" marL="91425"/>
                </a:tc>
                <a:tc>
                  <a:txBody>
                    <a:bodyPr/>
                    <a:lstStyle/>
                    <a:p>
                      <a:pPr indent="0" lvl="0" marL="0" rtl="0" algn="l">
                        <a:spcBef>
                          <a:spcPts val="0"/>
                        </a:spcBef>
                        <a:spcAft>
                          <a:spcPts val="0"/>
                        </a:spcAft>
                        <a:buNone/>
                      </a:pPr>
                      <a:r>
                        <a:rPr lang="en-GB">
                          <a:solidFill>
                            <a:srgbClr val="202F66"/>
                          </a:solidFill>
                          <a:latin typeface="Open Sans"/>
                          <a:ea typeface="Open Sans"/>
                          <a:cs typeface="Open Sans"/>
                          <a:sym typeface="Open Sans"/>
                        </a:rPr>
                        <a:t>(Microsoft, 2019)</a:t>
                      </a:r>
                      <a:endParaRPr>
                        <a:solidFill>
                          <a:srgbClr val="202F66"/>
                        </a:solidFill>
                        <a:latin typeface="Open Sans"/>
                        <a:ea typeface="Open Sans"/>
                        <a:cs typeface="Open Sans"/>
                        <a:sym typeface="Open Sans"/>
                      </a:endParaRPr>
                    </a:p>
                  </a:txBody>
                  <a:tcPr marT="91425" marB="91425" marR="91425" marL="91425"/>
                </a:tc>
              </a:tr>
              <a:tr h="394750">
                <a:tc>
                  <a:txBody>
                    <a:bodyPr/>
                    <a:lstStyle/>
                    <a:p>
                      <a:pPr indent="0" lvl="0" marL="0" rtl="0" algn="l">
                        <a:spcBef>
                          <a:spcPts val="0"/>
                        </a:spcBef>
                        <a:spcAft>
                          <a:spcPts val="0"/>
                        </a:spcAft>
                        <a:buNone/>
                      </a:pPr>
                      <a:r>
                        <a:rPr lang="en-GB">
                          <a:solidFill>
                            <a:srgbClr val="202F66"/>
                          </a:solidFill>
                          <a:latin typeface="Open Sans"/>
                          <a:ea typeface="Open Sans"/>
                          <a:cs typeface="Open Sans"/>
                          <a:sym typeface="Open Sans"/>
                        </a:rPr>
                        <a:t>Organisation (Abkürzung)</a:t>
                      </a:r>
                      <a:endParaRPr>
                        <a:solidFill>
                          <a:srgbClr val="202F66"/>
                        </a:solidFill>
                        <a:latin typeface="Open Sans"/>
                        <a:ea typeface="Open Sans"/>
                        <a:cs typeface="Open Sans"/>
                        <a:sym typeface="Open Sans"/>
                      </a:endParaRPr>
                    </a:p>
                  </a:txBody>
                  <a:tcPr marT="91425" marB="91425" marR="91425" marL="91425"/>
                </a:tc>
                <a:tc>
                  <a:txBody>
                    <a:bodyPr/>
                    <a:lstStyle/>
                    <a:p>
                      <a:pPr indent="0" lvl="0" marL="0" rtl="0" algn="l">
                        <a:spcBef>
                          <a:spcPts val="0"/>
                        </a:spcBef>
                        <a:spcAft>
                          <a:spcPts val="0"/>
                        </a:spcAft>
                        <a:buNone/>
                      </a:pPr>
                      <a:r>
                        <a:rPr lang="en-GB">
                          <a:solidFill>
                            <a:srgbClr val="202F66"/>
                          </a:solidFill>
                          <a:latin typeface="Open Sans"/>
                          <a:ea typeface="Open Sans"/>
                          <a:cs typeface="Open Sans"/>
                          <a:sym typeface="Open Sans"/>
                        </a:rPr>
                        <a:t>(World Health Organization, 2019)</a:t>
                      </a:r>
                      <a:endParaRPr>
                        <a:solidFill>
                          <a:srgbClr val="202F66"/>
                        </a:solidFill>
                        <a:latin typeface="Open Sans"/>
                        <a:ea typeface="Open Sans"/>
                        <a:cs typeface="Open Sans"/>
                        <a:sym typeface="Open Sans"/>
                      </a:endParaRPr>
                    </a:p>
                  </a:txBody>
                  <a:tcPr marT="91425" marB="91425" marR="91425" marL="91425"/>
                </a:tc>
                <a:tc>
                  <a:txBody>
                    <a:bodyPr/>
                    <a:lstStyle/>
                    <a:p>
                      <a:pPr indent="0" lvl="0" marL="0" rtl="0" algn="l">
                        <a:spcBef>
                          <a:spcPts val="0"/>
                        </a:spcBef>
                        <a:spcAft>
                          <a:spcPts val="0"/>
                        </a:spcAft>
                        <a:buNone/>
                      </a:pPr>
                      <a:r>
                        <a:rPr lang="en-GB">
                          <a:solidFill>
                            <a:srgbClr val="202F66"/>
                          </a:solidFill>
                          <a:latin typeface="Open Sans"/>
                          <a:ea typeface="Open Sans"/>
                          <a:cs typeface="Open Sans"/>
                          <a:sym typeface="Open Sans"/>
                        </a:rPr>
                        <a:t>(WHO, 2019)</a:t>
                      </a:r>
                      <a:endParaRPr>
                        <a:solidFill>
                          <a:srgbClr val="202F66"/>
                        </a:solidFill>
                        <a:latin typeface="Open Sans"/>
                        <a:ea typeface="Open Sans"/>
                        <a:cs typeface="Open Sans"/>
                        <a:sym typeface="Open Sans"/>
                      </a:endParaRPr>
                    </a:p>
                  </a:txBody>
                  <a:tcPr marT="91425" marB="91425" marR="91425" marL="91425"/>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30"/>
          <p:cNvSpPr txBox="1"/>
          <p:nvPr>
            <p:ph type="ctrTitle"/>
          </p:nvPr>
        </p:nvSpPr>
        <p:spPr>
          <a:xfrm>
            <a:off x="972008" y="744575"/>
            <a:ext cx="72000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sz="4000"/>
              <a:t>Literaturverzeichnis</a:t>
            </a:r>
            <a:endParaRPr sz="40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31"/>
          <p:cNvSpPr txBox="1"/>
          <p:nvPr>
            <p:ph type="title"/>
          </p:nvPr>
        </p:nvSpPr>
        <p:spPr>
          <a:xfrm>
            <a:off x="793025" y="445025"/>
            <a:ext cx="7200000" cy="572700"/>
          </a:xfrm>
          <a:prstGeom prst="rect">
            <a:avLst/>
          </a:prstGeom>
        </p:spPr>
        <p:txBody>
          <a:bodyPr anchorCtr="0" anchor="t" bIns="91425" lIns="91425" spcFirstLastPara="1" rIns="91425" wrap="square" tIns="91425">
            <a:noAutofit/>
          </a:bodyPr>
          <a:lstStyle/>
          <a:p>
            <a:pPr indent="0" lvl="0" marL="89999" rtl="0" algn="l">
              <a:spcBef>
                <a:spcPts val="0"/>
              </a:spcBef>
              <a:spcAft>
                <a:spcPts val="0"/>
              </a:spcAft>
              <a:buNone/>
            </a:pPr>
            <a:r>
              <a:rPr lang="en-GB">
                <a:solidFill>
                  <a:schemeClr val="dk1"/>
                </a:solidFill>
              </a:rPr>
              <a:t>Literaturverzeichnis</a:t>
            </a:r>
            <a:endParaRPr>
              <a:solidFill>
                <a:schemeClr val="dk1"/>
              </a:solidFill>
            </a:endParaRPr>
          </a:p>
          <a:p>
            <a:pPr indent="0" lvl="0" marL="0" rtl="0" algn="l">
              <a:spcBef>
                <a:spcPts val="0"/>
              </a:spcBef>
              <a:spcAft>
                <a:spcPts val="0"/>
              </a:spcAft>
              <a:buNone/>
            </a:pPr>
            <a:r>
              <a:t/>
            </a:r>
            <a:endParaRPr>
              <a:solidFill>
                <a:srgbClr val="0D405F"/>
              </a:solidFill>
              <a:highlight>
                <a:schemeClr val="lt1"/>
              </a:highlight>
            </a:endParaRPr>
          </a:p>
          <a:p>
            <a:pPr indent="0" lvl="0" marL="0" rtl="0" algn="l">
              <a:spcBef>
                <a:spcPts val="0"/>
              </a:spcBef>
              <a:spcAft>
                <a:spcPts val="0"/>
              </a:spcAft>
              <a:buNone/>
            </a:pPr>
            <a:r>
              <a:t/>
            </a:r>
            <a:endParaRPr/>
          </a:p>
        </p:txBody>
      </p:sp>
      <p:sp>
        <p:nvSpPr>
          <p:cNvPr id="120" name="Google Shape;120;p31"/>
          <p:cNvSpPr txBox="1"/>
          <p:nvPr>
            <p:ph idx="1" type="body"/>
          </p:nvPr>
        </p:nvSpPr>
        <p:spPr>
          <a:xfrm>
            <a:off x="934075" y="1220300"/>
            <a:ext cx="7121100" cy="32517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GB" sz="1400"/>
              <a:t>Jede Quelle steht mit einem vollständigen Eintrag im Literaturverzeichnis.</a:t>
            </a:r>
            <a:br>
              <a:rPr lang="en-GB" sz="1400"/>
            </a:br>
            <a:endParaRPr sz="1400"/>
          </a:p>
          <a:p>
            <a:pPr indent="0" lvl="0" marL="0" rtl="0" algn="l">
              <a:lnSpc>
                <a:spcPct val="150000"/>
              </a:lnSpc>
              <a:spcBef>
                <a:spcPts val="1600"/>
              </a:spcBef>
              <a:spcAft>
                <a:spcPts val="0"/>
              </a:spcAft>
              <a:buNone/>
            </a:pPr>
            <a:r>
              <a:rPr lang="en-GB" sz="1400"/>
              <a:t>Die Quellenangabe ist abhängig von der Art der Quelle</a:t>
            </a:r>
            <a:br>
              <a:rPr lang="en-GB" sz="1400"/>
            </a:br>
            <a:r>
              <a:rPr lang="en-GB" sz="1400"/>
              <a:t>→ Bücher</a:t>
            </a:r>
            <a:br>
              <a:rPr lang="en-GB" sz="1400"/>
            </a:br>
            <a:r>
              <a:rPr lang="en-GB" sz="1400"/>
              <a:t>→ Zeitschriften</a:t>
            </a:r>
            <a:br>
              <a:rPr lang="en-GB" sz="1400"/>
            </a:br>
            <a:r>
              <a:rPr lang="en-GB" sz="1400"/>
              <a:t>→ Internetquellen</a:t>
            </a:r>
            <a:br>
              <a:rPr lang="en-GB" sz="1400"/>
            </a:br>
            <a:r>
              <a:rPr lang="en-GB" sz="1400"/>
              <a:t>→  ...</a:t>
            </a:r>
            <a:endParaRPr sz="1400"/>
          </a:p>
          <a:p>
            <a:pPr indent="0" lvl="0" marL="0" rtl="0" algn="l">
              <a:lnSpc>
                <a:spcPct val="150000"/>
              </a:lnSpc>
              <a:spcBef>
                <a:spcPts val="1600"/>
              </a:spcBef>
              <a:spcAft>
                <a:spcPts val="0"/>
              </a:spcAft>
              <a:buNone/>
            </a:pPr>
            <a:r>
              <a:t/>
            </a:r>
            <a:endParaRPr sz="1400">
              <a:latin typeface="Times New Roman"/>
              <a:ea typeface="Times New Roman"/>
              <a:cs typeface="Times New Roman"/>
              <a:sym typeface="Times New Roman"/>
            </a:endParaRPr>
          </a:p>
          <a:p>
            <a:pPr indent="0" lvl="0" marL="0" rtl="0" algn="l">
              <a:lnSpc>
                <a:spcPct val="150000"/>
              </a:lnSpc>
              <a:spcBef>
                <a:spcPts val="1600"/>
              </a:spcBef>
              <a:spcAft>
                <a:spcPts val="0"/>
              </a:spcAft>
              <a:buNone/>
            </a:pPr>
            <a:r>
              <a:t/>
            </a:r>
            <a:endParaRPr sz="1400">
              <a:latin typeface="Times New Roman"/>
              <a:ea typeface="Times New Roman"/>
              <a:cs typeface="Times New Roman"/>
              <a:sym typeface="Times New Roman"/>
            </a:endParaRPr>
          </a:p>
          <a:p>
            <a:pPr indent="0" lvl="0" marL="0" rtl="0" algn="l">
              <a:lnSpc>
                <a:spcPct val="150000"/>
              </a:lnSpc>
              <a:spcBef>
                <a:spcPts val="1600"/>
              </a:spcBef>
              <a:spcAft>
                <a:spcPts val="0"/>
              </a:spcAft>
              <a:buNone/>
            </a:pPr>
            <a:r>
              <a:t/>
            </a:r>
            <a:endParaRPr sz="1400">
              <a:latin typeface="Times New Roman"/>
              <a:ea typeface="Times New Roman"/>
              <a:cs typeface="Times New Roman"/>
              <a:sym typeface="Times New Roman"/>
            </a:endParaRPr>
          </a:p>
          <a:p>
            <a:pPr indent="0" lvl="0" marL="457200" rtl="0" algn="l">
              <a:lnSpc>
                <a:spcPct val="150000"/>
              </a:lnSpc>
              <a:spcBef>
                <a:spcPts val="1600"/>
              </a:spcBef>
              <a:spcAft>
                <a:spcPts val="0"/>
              </a:spcAft>
              <a:buNone/>
            </a:pPr>
            <a:r>
              <a:t/>
            </a:r>
            <a:endParaRPr sz="1400">
              <a:latin typeface="Times New Roman"/>
              <a:ea typeface="Times New Roman"/>
              <a:cs typeface="Times New Roman"/>
              <a:sym typeface="Times New Roman"/>
            </a:endParaRPr>
          </a:p>
          <a:p>
            <a:pPr indent="0" lvl="0" marL="0" rtl="0" algn="l">
              <a:lnSpc>
                <a:spcPct val="150000"/>
              </a:lnSpc>
              <a:spcBef>
                <a:spcPts val="1600"/>
              </a:spcBef>
              <a:spcAft>
                <a:spcPts val="0"/>
              </a:spcAft>
              <a:buNone/>
            </a:pPr>
            <a:r>
              <a:t/>
            </a:r>
            <a:endParaRPr sz="1400">
              <a:latin typeface="Times New Roman"/>
              <a:ea typeface="Times New Roman"/>
              <a:cs typeface="Times New Roman"/>
              <a:sym typeface="Times New Roman"/>
            </a:endParaRPr>
          </a:p>
          <a:p>
            <a:pPr indent="0" lvl="0" marL="0" rtl="0" algn="l">
              <a:lnSpc>
                <a:spcPct val="150000"/>
              </a:lnSpc>
              <a:spcBef>
                <a:spcPts val="1600"/>
              </a:spcBef>
              <a:spcAft>
                <a:spcPts val="0"/>
              </a:spcAft>
              <a:buNone/>
            </a:pPr>
            <a:r>
              <a:t/>
            </a:r>
            <a:endParaRPr sz="1400">
              <a:latin typeface="Times New Roman"/>
              <a:ea typeface="Times New Roman"/>
              <a:cs typeface="Times New Roman"/>
              <a:sym typeface="Times New Roman"/>
            </a:endParaRPr>
          </a:p>
          <a:p>
            <a:pPr indent="0" lvl="0" marL="0" rtl="0" algn="l">
              <a:lnSpc>
                <a:spcPct val="150000"/>
              </a:lnSpc>
              <a:spcBef>
                <a:spcPts val="1600"/>
              </a:spcBef>
              <a:spcAft>
                <a:spcPts val="0"/>
              </a:spcAft>
              <a:buNone/>
            </a:pPr>
            <a:r>
              <a:t/>
            </a:r>
            <a:endParaRPr/>
          </a:p>
          <a:p>
            <a:pPr indent="0" lvl="0" marL="0" rtl="0" algn="l">
              <a:lnSpc>
                <a:spcPct val="150000"/>
              </a:lnSpc>
              <a:spcBef>
                <a:spcPts val="1600"/>
              </a:spcBef>
              <a:spcAft>
                <a:spcPts val="16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cribbr">
  <a:themeElements>
    <a:clrScheme name="Simple Light">
      <a:dk1>
        <a:srgbClr val="202F66"/>
      </a:dk1>
      <a:lt1>
        <a:srgbClr val="FFFFFF"/>
      </a:lt1>
      <a:dk2>
        <a:srgbClr val="15204F"/>
      </a:dk2>
      <a:lt2>
        <a:srgbClr val="F9F9FB"/>
      </a:lt2>
      <a:accent1>
        <a:srgbClr val="FC5216"/>
      </a:accent1>
      <a:accent2>
        <a:srgbClr val="18CDBB"/>
      </a:accent2>
      <a:accent3>
        <a:srgbClr val="BE59BE"/>
      </a:accent3>
      <a:accent4>
        <a:srgbClr val="92C65A"/>
      </a:accent4>
      <a:accent5>
        <a:srgbClr val="FFC107"/>
      </a:accent5>
      <a:accent6>
        <a:srgbClr val="FF6562"/>
      </a:accent6>
      <a:hlink>
        <a:srgbClr val="1F80E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