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Lst>
  <p:sldSz cx="9144000" cy="5143500" type="screen16x9"/>
  <p:notesSz cx="6858000" cy="9144000"/>
  <p:embeddedFontLst>
    <p:embeddedFont>
      <p:font typeface="Open Sans" panose="020B0606030504020204" pitchFamily="34" charset="0"/>
      <p:regular r:id="rId17"/>
      <p:bold r:id="rId18"/>
      <p:italic r:id="rId19"/>
      <p:boldItalic r:id="rId20"/>
    </p:embeddedFont>
    <p:embeddedFont>
      <p:font typeface="Work Sans" pitchFamily="2" charset="77"/>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4"/>
  </p:normalViewPr>
  <p:slideViewPr>
    <p:cSldViewPr snapToGrid="0">
      <p:cViewPr varScale="1">
        <p:scale>
          <a:sx n="141" d="100"/>
          <a:sy n="141" d="100"/>
        </p:scale>
        <p:origin x="800" y="1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scribbr.de/aufbau-und-gliederung/beispiel-theoretische-rahmen-einer-abschlussarbeit/"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scribbr.de/category/methodik/"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scribbr.de/anfang-abschlussarbeit/forschungsfrage-formulieren/"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scribbr.de/aufbau-und-gliederung/forschungsstand/"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scribbr.de/aufbau-und-gliederung/forschungsstand/"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89d99cf3e2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89d99cf3e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89d99cf3e2_0_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89d99cf3e2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89d99cf3e2_0_5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89d99cf3e2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Weitere Formulierungshilfen gibt es in dem </a:t>
            </a:r>
            <a:r>
              <a:rPr lang="en-GB" u="sng">
                <a:solidFill>
                  <a:schemeClr val="hlink"/>
                </a:solidFill>
                <a:hlinkClick r:id="rId3"/>
              </a:rPr>
              <a:t>Beispiel des Forschungsstands</a:t>
            </a:r>
            <a:r>
              <a:rPr lang="en-GB"/>
              <a:t>.</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89d99cf3e2_0_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89d99cf3e2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89d99cf3e2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89d99cf3e2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89d99cf3e2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89d99cf3e2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89d99cf3e2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89d99cf3e2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89d99cf3e2_0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89d99cf3e2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Im theoretischen Rahmen stellst du wesentliche Literatur und Theorien zu deinem Thema vor und erklärst Schlüsselbegriffe. </a:t>
            </a:r>
            <a:endParaRPr/>
          </a:p>
          <a:p>
            <a:pPr marL="0" lvl="0" indent="0" algn="l" rtl="0">
              <a:lnSpc>
                <a:spcPct val="115000"/>
              </a:lnSpc>
              <a:spcBef>
                <a:spcPts val="0"/>
              </a:spcBef>
              <a:spcAft>
                <a:spcPts val="0"/>
              </a:spcAft>
              <a:buNone/>
            </a:pPr>
            <a:r>
              <a:rPr lang="en-GB"/>
              <a:t>Du schaffst dadurch eine </a:t>
            </a:r>
            <a:r>
              <a:rPr lang="en-GB" b="1"/>
              <a:t>wissenschaftliche Forschungsbasis</a:t>
            </a:r>
            <a:r>
              <a:rPr lang="en-GB"/>
              <a:t> für die Beantwortung deiner Forschungsfrage.</a:t>
            </a:r>
            <a:br>
              <a:rPr lang="en-GB"/>
            </a:br>
            <a:endParaRPr/>
          </a:p>
          <a:p>
            <a:pPr marL="0" lvl="0" indent="0" algn="l" rtl="0">
              <a:lnSpc>
                <a:spcPct val="115000"/>
              </a:lnSpc>
              <a:spcBef>
                <a:spcPts val="0"/>
              </a:spcBef>
              <a:spcAft>
                <a:spcPts val="0"/>
              </a:spcAft>
              <a:buNone/>
            </a:pPr>
            <a:r>
              <a:rPr lang="en-GB"/>
              <a:t>Der theoretische Rahmen wird vor der </a:t>
            </a:r>
            <a:r>
              <a:rPr lang="en-GB" u="sng">
                <a:solidFill>
                  <a:schemeClr val="hlink"/>
                </a:solidFill>
                <a:hlinkClick r:id="rId3"/>
              </a:rPr>
              <a:t>Methodik</a:t>
            </a:r>
            <a:r>
              <a:rPr lang="en-GB"/>
              <a:t> in deiner Abschlussarbeit platziert und sollte circa </a:t>
            </a:r>
            <a:r>
              <a:rPr lang="en-GB" b="1"/>
              <a:t>30 % des Umfangs </a:t>
            </a:r>
            <a:r>
              <a:rPr lang="en-GB"/>
              <a:t>deiner Abschlussarbeit ausmachen.</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89d99cf3e2_0_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89d99cf3e2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89d99cf3e2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89d99cf3e2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dirty="0" err="1"/>
              <a:t>Nach</a:t>
            </a:r>
            <a:r>
              <a:rPr lang="en-GB" dirty="0"/>
              <a:t> der </a:t>
            </a:r>
            <a:r>
              <a:rPr lang="en-GB" dirty="0" err="1"/>
              <a:t>Festlegung</a:t>
            </a:r>
            <a:r>
              <a:rPr lang="en-GB" dirty="0"/>
              <a:t> der </a:t>
            </a:r>
            <a:r>
              <a:rPr lang="en-GB" u="sng" dirty="0">
                <a:solidFill>
                  <a:schemeClr val="hlink"/>
                </a:solidFill>
                <a:hlinkClick r:id="rId3"/>
              </a:rPr>
              <a:t>Forschungsfrage</a:t>
            </a:r>
            <a:r>
              <a:rPr lang="en-GB" dirty="0"/>
              <a:t> </a:t>
            </a:r>
            <a:r>
              <a:rPr lang="en-GB" dirty="0" err="1"/>
              <a:t>ist</a:t>
            </a:r>
            <a:r>
              <a:rPr lang="en-GB" dirty="0"/>
              <a:t> es </a:t>
            </a:r>
            <a:r>
              <a:rPr lang="en-GB" dirty="0" err="1"/>
              <a:t>wichtig</a:t>
            </a:r>
            <a:r>
              <a:rPr lang="en-GB" dirty="0"/>
              <a:t>, </a:t>
            </a:r>
            <a:r>
              <a:rPr lang="en-GB" dirty="0" err="1"/>
              <a:t>zu</a:t>
            </a:r>
            <a:r>
              <a:rPr lang="en-GB" dirty="0"/>
              <a:t> </a:t>
            </a:r>
            <a:r>
              <a:rPr lang="en-GB" dirty="0" err="1"/>
              <a:t>bestimmen</a:t>
            </a:r>
            <a:r>
              <a:rPr lang="en-GB" dirty="0"/>
              <a:t>, </a:t>
            </a:r>
            <a:r>
              <a:rPr lang="en-GB" dirty="0" err="1"/>
              <a:t>welche</a:t>
            </a:r>
            <a:r>
              <a:rPr lang="en-GB" dirty="0"/>
              <a:t> </a:t>
            </a:r>
            <a:r>
              <a:rPr lang="en-GB" dirty="0" err="1"/>
              <a:t>Theorien</a:t>
            </a:r>
            <a:r>
              <a:rPr lang="en-GB" dirty="0"/>
              <a:t> und Ideen in </a:t>
            </a:r>
            <a:r>
              <a:rPr lang="en-GB" dirty="0" err="1"/>
              <a:t>Bezug</a:t>
            </a:r>
            <a:r>
              <a:rPr lang="en-GB" dirty="0"/>
              <a:t> auf </a:t>
            </a:r>
            <a:r>
              <a:rPr lang="en-GB" dirty="0" err="1"/>
              <a:t>dein</a:t>
            </a:r>
            <a:r>
              <a:rPr lang="en-GB" dirty="0"/>
              <a:t> </a:t>
            </a:r>
            <a:r>
              <a:rPr lang="en-GB" dirty="0" err="1"/>
              <a:t>gewähltes</a:t>
            </a:r>
            <a:r>
              <a:rPr lang="en-GB" dirty="0"/>
              <a:t> Thema </a:t>
            </a:r>
            <a:r>
              <a:rPr lang="en-GB" dirty="0" err="1"/>
              <a:t>bereits</a:t>
            </a:r>
            <a:r>
              <a:rPr lang="en-GB" dirty="0"/>
              <a:t> </a:t>
            </a:r>
            <a:r>
              <a:rPr lang="en-GB" dirty="0" err="1"/>
              <a:t>bestehen</a:t>
            </a:r>
            <a:r>
              <a:rPr lang="en-GB" dirty="0"/>
              <a:t>.</a:t>
            </a:r>
            <a:endParaRPr dirty="0"/>
          </a:p>
          <a:p>
            <a:pPr marL="0" lvl="0" indent="0" algn="l" rtl="0">
              <a:lnSpc>
                <a:spcPct val="115000"/>
              </a:lnSpc>
              <a:spcBef>
                <a:spcPts val="0"/>
              </a:spcBef>
              <a:spcAft>
                <a:spcPts val="0"/>
              </a:spcAft>
              <a:buNone/>
            </a:pPr>
            <a:r>
              <a:rPr lang="en-GB" dirty="0" err="1"/>
              <a:t>Durch</a:t>
            </a:r>
            <a:r>
              <a:rPr lang="en-GB" dirty="0"/>
              <a:t> die </a:t>
            </a:r>
            <a:r>
              <a:rPr lang="en-GB" dirty="0" err="1"/>
              <a:t>Präsentation</a:t>
            </a:r>
            <a:r>
              <a:rPr lang="en-GB" dirty="0"/>
              <a:t> </a:t>
            </a:r>
            <a:r>
              <a:rPr lang="en-GB" dirty="0" err="1"/>
              <a:t>dieser</a:t>
            </a:r>
            <a:r>
              <a:rPr lang="en-GB" dirty="0"/>
              <a:t> </a:t>
            </a:r>
            <a:r>
              <a:rPr lang="en-GB" dirty="0" err="1"/>
              <a:t>Informationen</a:t>
            </a:r>
            <a:r>
              <a:rPr lang="en-GB" dirty="0"/>
              <a:t> </a:t>
            </a:r>
            <a:r>
              <a:rPr lang="en-GB" dirty="0" err="1"/>
              <a:t>umrahmst</a:t>
            </a:r>
            <a:r>
              <a:rPr lang="en-GB" dirty="0"/>
              <a:t> du </a:t>
            </a:r>
            <a:r>
              <a:rPr lang="en-GB" dirty="0" err="1"/>
              <a:t>deine</a:t>
            </a:r>
            <a:r>
              <a:rPr lang="en-GB" dirty="0"/>
              <a:t> </a:t>
            </a:r>
            <a:r>
              <a:rPr lang="en-GB" dirty="0" err="1"/>
              <a:t>Forschung</a:t>
            </a:r>
            <a:r>
              <a:rPr lang="en-GB" dirty="0"/>
              <a:t> und </a:t>
            </a:r>
            <a:r>
              <a:rPr lang="en-GB" dirty="0" err="1"/>
              <a:t>zeigst</a:t>
            </a:r>
            <a:r>
              <a:rPr lang="en-GB" dirty="0"/>
              <a:t>, </a:t>
            </a:r>
            <a:r>
              <a:rPr lang="en-GB" dirty="0" err="1"/>
              <a:t>dass</a:t>
            </a:r>
            <a:r>
              <a:rPr lang="en-GB" dirty="0"/>
              <a:t> du </a:t>
            </a:r>
            <a:r>
              <a:rPr lang="en-GB" dirty="0" err="1"/>
              <a:t>über</a:t>
            </a:r>
            <a:r>
              <a:rPr lang="en-GB" dirty="0"/>
              <a:t> die </a:t>
            </a:r>
            <a:r>
              <a:rPr lang="en-GB" dirty="0" err="1"/>
              <a:t>wichtigsten</a:t>
            </a:r>
            <a:r>
              <a:rPr lang="en-GB" dirty="0"/>
              <a:t> </a:t>
            </a:r>
            <a:r>
              <a:rPr lang="en-GB" dirty="0" err="1"/>
              <a:t>Konzepte</a:t>
            </a:r>
            <a:r>
              <a:rPr lang="en-GB" dirty="0"/>
              <a:t>, </a:t>
            </a:r>
            <a:r>
              <a:rPr lang="en-GB" dirty="0" err="1"/>
              <a:t>Theorien</a:t>
            </a:r>
            <a:r>
              <a:rPr lang="en-GB" dirty="0"/>
              <a:t> und </a:t>
            </a:r>
            <a:r>
              <a:rPr lang="en-GB" dirty="0" err="1"/>
              <a:t>Modelle</a:t>
            </a:r>
            <a:r>
              <a:rPr lang="en-GB" dirty="0"/>
              <a:t>, die </a:t>
            </a:r>
            <a:r>
              <a:rPr lang="en-GB" dirty="0" err="1"/>
              <a:t>sich</a:t>
            </a:r>
            <a:r>
              <a:rPr lang="en-GB" dirty="0"/>
              <a:t> auf </a:t>
            </a:r>
            <a:r>
              <a:rPr lang="en-GB" dirty="0" err="1"/>
              <a:t>dein</a:t>
            </a:r>
            <a:r>
              <a:rPr lang="en-GB" dirty="0"/>
              <a:t> Thema </a:t>
            </a:r>
            <a:r>
              <a:rPr lang="en-GB" dirty="0" err="1"/>
              <a:t>beziehen</a:t>
            </a:r>
            <a:r>
              <a:rPr lang="en-GB" dirty="0"/>
              <a:t>, </a:t>
            </a:r>
            <a:r>
              <a:rPr lang="en-GB" dirty="0" err="1"/>
              <a:t>Bescheid</a:t>
            </a:r>
            <a:r>
              <a:rPr lang="en-GB" dirty="0"/>
              <a:t> </a:t>
            </a:r>
            <a:r>
              <a:rPr lang="en-GB" dirty="0" err="1"/>
              <a:t>weißt</a:t>
            </a:r>
            <a:r>
              <a:rPr lang="en-GB" dirty="0"/>
              <a:t>. Du </a:t>
            </a:r>
            <a:r>
              <a:rPr lang="en-GB" dirty="0" err="1"/>
              <a:t>schaffst</a:t>
            </a:r>
            <a:r>
              <a:rPr lang="en-GB" dirty="0"/>
              <a:t> so also </a:t>
            </a:r>
            <a:r>
              <a:rPr lang="en-GB" dirty="0" err="1"/>
              <a:t>eine</a:t>
            </a:r>
            <a:r>
              <a:rPr lang="en-GB" dirty="0"/>
              <a:t> </a:t>
            </a:r>
            <a:r>
              <a:rPr lang="en-GB" dirty="0" err="1"/>
              <a:t>wissenschaftliche</a:t>
            </a:r>
            <a:r>
              <a:rPr lang="en-GB" dirty="0"/>
              <a:t> </a:t>
            </a:r>
            <a:r>
              <a:rPr lang="en-GB" dirty="0" err="1"/>
              <a:t>Forschungsbasis</a:t>
            </a:r>
            <a:r>
              <a:rPr lang="en-GB" dirty="0"/>
              <a:t>.</a:t>
            </a:r>
            <a:br>
              <a:rPr lang="en-GB" dirty="0"/>
            </a:br>
            <a:endParaRPr dirty="0"/>
          </a:p>
          <a:p>
            <a:pPr marL="0" lvl="0" indent="0" algn="l" rtl="0">
              <a:lnSpc>
                <a:spcPct val="115000"/>
              </a:lnSpc>
              <a:spcBef>
                <a:spcPts val="0"/>
              </a:spcBef>
              <a:spcAft>
                <a:spcPts val="0"/>
              </a:spcAft>
              <a:buNone/>
            </a:pPr>
            <a:r>
              <a:rPr lang="en-GB" dirty="0"/>
              <a:t>Der </a:t>
            </a:r>
            <a:r>
              <a:rPr lang="en-GB" dirty="0" err="1"/>
              <a:t>theoretische</a:t>
            </a:r>
            <a:r>
              <a:rPr lang="en-GB" dirty="0"/>
              <a:t> </a:t>
            </a:r>
            <a:r>
              <a:rPr lang="en-GB" dirty="0" err="1"/>
              <a:t>Rahmen</a:t>
            </a:r>
            <a:r>
              <a:rPr lang="en-GB" dirty="0"/>
              <a:t> </a:t>
            </a:r>
            <a:r>
              <a:rPr lang="en-GB" dirty="0" err="1"/>
              <a:t>liefert</a:t>
            </a:r>
            <a:r>
              <a:rPr lang="en-GB" dirty="0"/>
              <a:t> </a:t>
            </a:r>
            <a:r>
              <a:rPr lang="en-GB" dirty="0" err="1"/>
              <a:t>auch</a:t>
            </a:r>
            <a:r>
              <a:rPr lang="en-GB" dirty="0"/>
              <a:t> </a:t>
            </a:r>
            <a:r>
              <a:rPr lang="en-GB" dirty="0" err="1"/>
              <a:t>eine</a:t>
            </a:r>
            <a:r>
              <a:rPr lang="en-GB" dirty="0"/>
              <a:t> </a:t>
            </a:r>
            <a:r>
              <a:rPr lang="en-GB" dirty="0" err="1"/>
              <a:t>wissenschaftliche</a:t>
            </a:r>
            <a:r>
              <a:rPr lang="en-GB" dirty="0"/>
              <a:t> </a:t>
            </a:r>
            <a:r>
              <a:rPr lang="en-GB" dirty="0" err="1"/>
              <a:t>Begründung</a:t>
            </a:r>
            <a:r>
              <a:rPr lang="en-GB" dirty="0"/>
              <a:t> für </a:t>
            </a:r>
            <a:r>
              <a:rPr lang="en-GB" dirty="0" err="1"/>
              <a:t>deine</a:t>
            </a:r>
            <a:r>
              <a:rPr lang="en-GB" dirty="0"/>
              <a:t> </a:t>
            </a:r>
            <a:r>
              <a:rPr lang="en-GB" dirty="0" err="1"/>
              <a:t>Untersuchung</a:t>
            </a:r>
            <a:r>
              <a:rPr lang="en-GB" dirty="0"/>
              <a:t>: Er </a:t>
            </a:r>
            <a:r>
              <a:rPr lang="en-GB" dirty="0" err="1"/>
              <a:t>verdeutlicht</a:t>
            </a:r>
            <a:r>
              <a:rPr lang="en-GB" dirty="0"/>
              <a:t>, </a:t>
            </a:r>
            <a:r>
              <a:rPr lang="en-GB" dirty="0" err="1"/>
              <a:t>dass</a:t>
            </a:r>
            <a:r>
              <a:rPr lang="en-GB" dirty="0"/>
              <a:t> </a:t>
            </a:r>
            <a:r>
              <a:rPr lang="en-GB" dirty="0" err="1"/>
              <a:t>deine</a:t>
            </a:r>
            <a:r>
              <a:rPr lang="en-GB" dirty="0"/>
              <a:t> </a:t>
            </a:r>
            <a:r>
              <a:rPr lang="en-GB" dirty="0" err="1"/>
              <a:t>Forschung</a:t>
            </a:r>
            <a:r>
              <a:rPr lang="en-GB" dirty="0"/>
              <a:t> </a:t>
            </a:r>
            <a:r>
              <a:rPr lang="en-GB" dirty="0" err="1"/>
              <a:t>nicht</a:t>
            </a:r>
            <a:r>
              <a:rPr lang="en-GB" dirty="0"/>
              <a:t> </a:t>
            </a:r>
            <a:r>
              <a:rPr lang="en-GB" dirty="0" err="1"/>
              <a:t>aus</a:t>
            </a:r>
            <a:r>
              <a:rPr lang="en-GB" dirty="0"/>
              <a:t> der </a:t>
            </a:r>
            <a:r>
              <a:rPr lang="en-GB" dirty="0" err="1"/>
              <a:t>Luft</a:t>
            </a:r>
            <a:r>
              <a:rPr lang="en-GB" dirty="0"/>
              <a:t> </a:t>
            </a:r>
            <a:r>
              <a:rPr lang="en-GB" dirty="0" err="1"/>
              <a:t>gegriffen</a:t>
            </a:r>
            <a:r>
              <a:rPr lang="en-GB" dirty="0"/>
              <a:t> </a:t>
            </a:r>
            <a:r>
              <a:rPr lang="en-GB" dirty="0" err="1"/>
              <a:t>ist</a:t>
            </a:r>
            <a:r>
              <a:rPr lang="en-GB" dirty="0"/>
              <a:t>, </a:t>
            </a:r>
            <a:r>
              <a:rPr lang="en-GB" dirty="0" err="1"/>
              <a:t>sondern</a:t>
            </a:r>
            <a:r>
              <a:rPr lang="en-GB" dirty="0"/>
              <a:t> </a:t>
            </a:r>
            <a:r>
              <a:rPr lang="en-GB" dirty="0" err="1"/>
              <a:t>dass</a:t>
            </a:r>
            <a:r>
              <a:rPr lang="en-GB" dirty="0"/>
              <a:t> </a:t>
            </a:r>
            <a:r>
              <a:rPr lang="en-GB" dirty="0" err="1"/>
              <a:t>sie</a:t>
            </a:r>
            <a:r>
              <a:rPr lang="en-GB" dirty="0"/>
              <a:t> auf </a:t>
            </a:r>
            <a:r>
              <a:rPr lang="en-GB" dirty="0" err="1"/>
              <a:t>wissenschaftlicher</a:t>
            </a:r>
            <a:r>
              <a:rPr lang="en-GB" dirty="0"/>
              <a:t> </a:t>
            </a:r>
            <a:r>
              <a:rPr lang="en-GB" dirty="0" err="1"/>
              <a:t>Theorie</a:t>
            </a:r>
            <a:r>
              <a:rPr lang="en-GB" dirty="0"/>
              <a:t> </a:t>
            </a:r>
            <a:r>
              <a:rPr lang="en-GB" dirty="0" err="1"/>
              <a:t>basiert</a:t>
            </a:r>
            <a:r>
              <a:rPr lang="en-GB" dirty="0"/>
              <a:t>.</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89d99cf3e2_0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89d99cf3e2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200">
                <a:highlight>
                  <a:srgbClr val="FFFFFF"/>
                </a:highlight>
              </a:rPr>
              <a:t>Beginne mit der Definition der Schlüsselbegriffe. Gibt es wichtige Begriffe, die du für die Lesenden erklären und abgrenzen musst?</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89d99cf3e2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89d99cf3e2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a:t>Nun musst du eine theoretische Basis für deine Untersuchung schaffen. Führe eine gründliche Literaturrecherche durch, um festzustellen, welche Studien zu deinem Thema bereits existieren. </a:t>
            </a:r>
            <a:r>
              <a:rPr lang="en-GB">
                <a:highlight>
                  <a:srgbClr val="FFFFFF"/>
                </a:highlight>
              </a:rPr>
              <a:t>Die Zusammenfassung des </a:t>
            </a:r>
            <a:r>
              <a:rPr lang="en-GB" u="sng">
                <a:solidFill>
                  <a:schemeClr val="hlink"/>
                </a:solidFill>
                <a:highlight>
                  <a:srgbClr val="FFFFFF"/>
                </a:highlight>
                <a:hlinkClick r:id="rId3"/>
              </a:rPr>
              <a:t>Forschungsstands</a:t>
            </a:r>
            <a:r>
              <a:rPr lang="en-GB">
                <a:highlight>
                  <a:srgbClr val="FFFFFF"/>
                </a:highlight>
              </a:rPr>
              <a:t> gibt der Leserschaft einen Überblick über den aktuellen Stand der Forschung.</a:t>
            </a:r>
            <a:endParaRPr/>
          </a:p>
          <a:p>
            <a:pPr marL="0" lvl="0" indent="0" algn="l" rtl="0">
              <a:spcBef>
                <a:spcPts val="0"/>
              </a:spcBef>
              <a:spcAft>
                <a:spcPts val="0"/>
              </a:spcAft>
              <a:buNone/>
            </a:pPr>
            <a:endParaRPr>
              <a:highlight>
                <a:srgbClr val="FFFFFF"/>
              </a:highlight>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bdb4f481fe_1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bdb4f481fe_1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a:solidFill>
                  <a:srgbClr val="0D405F"/>
                </a:solidFill>
                <a:highlight>
                  <a:srgbClr val="FFFFFF"/>
                </a:highlight>
              </a:rPr>
              <a:t>In diesem Teil ist es besonders wichtig, dass du deutlich machst, wie deine eigene Forschung in dem bestehenden </a:t>
            </a:r>
            <a:r>
              <a:rPr lang="en-GB">
                <a:solidFill>
                  <a:srgbClr val="1F80E8"/>
                </a:solidFill>
                <a:highlight>
                  <a:srgbClr val="FFFFFF"/>
                </a:highlight>
                <a:uFill>
                  <a:noFill/>
                </a:uFill>
                <a:hlinkClick r:id="rId3">
                  <a:extLst>
                    <a:ext uri="{A12FA001-AC4F-418D-AE19-62706E023703}">
                      <ahyp:hlinkClr xmlns:ahyp="http://schemas.microsoft.com/office/drawing/2018/hyperlinkcolor" val="tx"/>
                    </a:ext>
                  </a:extLst>
                </a:hlinkClick>
              </a:rPr>
              <a:t>Forschungsstand</a:t>
            </a:r>
            <a:r>
              <a:rPr lang="en-GB">
                <a:solidFill>
                  <a:srgbClr val="0D405F"/>
                </a:solidFill>
                <a:highlight>
                  <a:srgbClr val="FFFFFF"/>
                </a:highlight>
              </a:rPr>
              <a:t> integriert werden kann und diesen ergänzt.</a:t>
            </a:r>
            <a:endParaRPr/>
          </a:p>
          <a:p>
            <a:pPr marL="0" lvl="0" indent="0" algn="l" rtl="0">
              <a:spcBef>
                <a:spcPts val="0"/>
              </a:spcBef>
              <a:spcAft>
                <a:spcPts val="0"/>
              </a:spcAft>
              <a:buNone/>
            </a:pPr>
            <a:endParaRPr>
              <a:highlight>
                <a:srgbClr val="FFFFFF"/>
              </a:highlight>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89d99cf3e2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89d99cf3e2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972008" y="744575"/>
            <a:ext cx="72000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b="1"/>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0" name="Google Shape;10;p2"/>
          <p:cNvSpPr txBox="1">
            <a:spLocks noGrp="1"/>
          </p:cNvSpPr>
          <p:nvPr>
            <p:ph type="subTitle" idx="1"/>
          </p:nvPr>
        </p:nvSpPr>
        <p:spPr>
          <a:xfrm>
            <a:off x="972000" y="2834125"/>
            <a:ext cx="72000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rgbClr val="707DA7"/>
              </a:buClr>
              <a:buSzPts val="2800"/>
              <a:buNone/>
              <a:defRPr sz="2800">
                <a:solidFill>
                  <a:srgbClr val="707DA7"/>
                </a:solidFill>
              </a:defRPr>
            </a:lvl1pPr>
            <a:lvl2pPr lvl="1" algn="ctr">
              <a:lnSpc>
                <a:spcPct val="100000"/>
              </a:lnSpc>
              <a:spcBef>
                <a:spcPts val="0"/>
              </a:spcBef>
              <a:spcAft>
                <a:spcPts val="0"/>
              </a:spcAft>
              <a:buClr>
                <a:srgbClr val="707DA7"/>
              </a:buClr>
              <a:buSzPts val="2800"/>
              <a:buNone/>
              <a:defRPr sz="2800">
                <a:solidFill>
                  <a:srgbClr val="707DA7"/>
                </a:solidFill>
              </a:defRPr>
            </a:lvl2pPr>
            <a:lvl3pPr lvl="2" algn="ctr">
              <a:lnSpc>
                <a:spcPct val="100000"/>
              </a:lnSpc>
              <a:spcBef>
                <a:spcPts val="0"/>
              </a:spcBef>
              <a:spcAft>
                <a:spcPts val="0"/>
              </a:spcAft>
              <a:buClr>
                <a:srgbClr val="707DA7"/>
              </a:buClr>
              <a:buSzPts val="2800"/>
              <a:buNone/>
              <a:defRPr sz="2800">
                <a:solidFill>
                  <a:srgbClr val="707DA7"/>
                </a:solidFill>
              </a:defRPr>
            </a:lvl3pPr>
            <a:lvl4pPr lvl="3" algn="ctr">
              <a:lnSpc>
                <a:spcPct val="100000"/>
              </a:lnSpc>
              <a:spcBef>
                <a:spcPts val="0"/>
              </a:spcBef>
              <a:spcAft>
                <a:spcPts val="0"/>
              </a:spcAft>
              <a:buClr>
                <a:srgbClr val="707DA7"/>
              </a:buClr>
              <a:buSzPts val="2800"/>
              <a:buNone/>
              <a:defRPr sz="2800">
                <a:solidFill>
                  <a:srgbClr val="707DA7"/>
                </a:solidFill>
              </a:defRPr>
            </a:lvl4pPr>
            <a:lvl5pPr lvl="4" algn="ctr">
              <a:lnSpc>
                <a:spcPct val="100000"/>
              </a:lnSpc>
              <a:spcBef>
                <a:spcPts val="0"/>
              </a:spcBef>
              <a:spcAft>
                <a:spcPts val="0"/>
              </a:spcAft>
              <a:buClr>
                <a:srgbClr val="707DA7"/>
              </a:buClr>
              <a:buSzPts val="2800"/>
              <a:buNone/>
              <a:defRPr sz="2800">
                <a:solidFill>
                  <a:srgbClr val="707DA7"/>
                </a:solidFill>
              </a:defRPr>
            </a:lvl5pPr>
            <a:lvl6pPr lvl="5" algn="ctr">
              <a:lnSpc>
                <a:spcPct val="100000"/>
              </a:lnSpc>
              <a:spcBef>
                <a:spcPts val="0"/>
              </a:spcBef>
              <a:spcAft>
                <a:spcPts val="0"/>
              </a:spcAft>
              <a:buClr>
                <a:srgbClr val="707DA7"/>
              </a:buClr>
              <a:buSzPts val="2800"/>
              <a:buNone/>
              <a:defRPr sz="2800">
                <a:solidFill>
                  <a:srgbClr val="707DA7"/>
                </a:solidFill>
              </a:defRPr>
            </a:lvl6pPr>
            <a:lvl7pPr lvl="6" algn="ctr">
              <a:lnSpc>
                <a:spcPct val="100000"/>
              </a:lnSpc>
              <a:spcBef>
                <a:spcPts val="0"/>
              </a:spcBef>
              <a:spcAft>
                <a:spcPts val="0"/>
              </a:spcAft>
              <a:buClr>
                <a:srgbClr val="707DA7"/>
              </a:buClr>
              <a:buSzPts val="2800"/>
              <a:buNone/>
              <a:defRPr sz="2800">
                <a:solidFill>
                  <a:srgbClr val="707DA7"/>
                </a:solidFill>
              </a:defRPr>
            </a:lvl7pPr>
            <a:lvl8pPr lvl="7" algn="ctr">
              <a:lnSpc>
                <a:spcPct val="100000"/>
              </a:lnSpc>
              <a:spcBef>
                <a:spcPts val="0"/>
              </a:spcBef>
              <a:spcAft>
                <a:spcPts val="0"/>
              </a:spcAft>
              <a:buClr>
                <a:srgbClr val="707DA7"/>
              </a:buClr>
              <a:buSzPts val="2800"/>
              <a:buNone/>
              <a:defRPr sz="2800">
                <a:solidFill>
                  <a:srgbClr val="707DA7"/>
                </a:solidFill>
              </a:defRPr>
            </a:lvl8pPr>
            <a:lvl9pPr lvl="8" algn="ctr">
              <a:lnSpc>
                <a:spcPct val="100000"/>
              </a:lnSpc>
              <a:spcBef>
                <a:spcPts val="0"/>
              </a:spcBef>
              <a:spcAft>
                <a:spcPts val="0"/>
              </a:spcAft>
              <a:buClr>
                <a:srgbClr val="707DA7"/>
              </a:buClr>
              <a:buSzPts val="2800"/>
              <a:buNone/>
              <a:defRPr sz="2800">
                <a:solidFill>
                  <a:srgbClr val="707DA7"/>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7"/>
        <p:cNvGrpSpPr/>
        <p:nvPr/>
      </p:nvGrpSpPr>
      <p:grpSpPr>
        <a:xfrm>
          <a:off x="0" y="0"/>
          <a:ext cx="0" cy="0"/>
          <a:chOff x="0" y="0"/>
          <a:chExt cx="0" cy="0"/>
        </a:xfrm>
      </p:grpSpPr>
      <p:sp>
        <p:nvSpPr>
          <p:cNvPr id="38" name="Google Shape;38;p11"/>
          <p:cNvSpPr txBox="1">
            <a:spLocks noGrp="1"/>
          </p:cNvSpPr>
          <p:nvPr>
            <p:ph type="title"/>
          </p:nvPr>
        </p:nvSpPr>
        <p:spPr>
          <a:xfrm>
            <a:off x="934075" y="445025"/>
            <a:ext cx="72000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9" name="Google Shape;39;p11"/>
          <p:cNvSpPr txBox="1">
            <a:spLocks noGrp="1"/>
          </p:cNvSpPr>
          <p:nvPr>
            <p:ph type="body" idx="1"/>
          </p:nvPr>
        </p:nvSpPr>
        <p:spPr>
          <a:xfrm>
            <a:off x="934075" y="1152475"/>
            <a:ext cx="32400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0" name="Google Shape;40;p11"/>
          <p:cNvSpPr txBox="1">
            <a:spLocks noGrp="1"/>
          </p:cNvSpPr>
          <p:nvPr>
            <p:ph type="body" idx="2"/>
          </p:nvPr>
        </p:nvSpPr>
        <p:spPr>
          <a:xfrm>
            <a:off x="4894075" y="1152475"/>
            <a:ext cx="32400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12"/>
          <p:cNvSpPr txBox="1">
            <a:spLocks noGrp="1"/>
          </p:cNvSpPr>
          <p:nvPr>
            <p:ph type="title"/>
          </p:nvPr>
        </p:nvSpPr>
        <p:spPr>
          <a:xfrm>
            <a:off x="934075" y="445025"/>
            <a:ext cx="72000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dark)">
  <p:cSld name="TITLE_ONLY_1">
    <p:bg>
      <p:bgPr>
        <a:blipFill>
          <a:blip r:embed="rId2">
            <a:alphaModFix/>
          </a:blip>
          <a:stretch>
            <a:fillRect/>
          </a:stretch>
        </a:blipFill>
        <a:effectLst/>
      </p:bgPr>
    </p:bg>
    <p:spTree>
      <p:nvGrpSpPr>
        <p:cNvPr id="1" name="Shape 43"/>
        <p:cNvGrpSpPr/>
        <p:nvPr/>
      </p:nvGrpSpPr>
      <p:grpSpPr>
        <a:xfrm>
          <a:off x="0" y="0"/>
          <a:ext cx="0" cy="0"/>
          <a:chOff x="0" y="0"/>
          <a:chExt cx="0" cy="0"/>
        </a:xfrm>
      </p:grpSpPr>
      <p:sp>
        <p:nvSpPr>
          <p:cNvPr id="44" name="Google Shape;44;p13"/>
          <p:cNvSpPr txBox="1">
            <a:spLocks noGrp="1"/>
          </p:cNvSpPr>
          <p:nvPr>
            <p:ph type="title"/>
          </p:nvPr>
        </p:nvSpPr>
        <p:spPr>
          <a:xfrm>
            <a:off x="934075" y="445025"/>
            <a:ext cx="7200000" cy="5727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1"/>
              </a:buClr>
              <a:buSzPts val="2800"/>
              <a:buNone/>
              <a:defRPr>
                <a:solidFill>
                  <a:schemeClr val="l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5"/>
        <p:cNvGrpSpPr/>
        <p:nvPr/>
      </p:nvGrpSpPr>
      <p:grpSpPr>
        <a:xfrm>
          <a:off x="0" y="0"/>
          <a:ext cx="0" cy="0"/>
          <a:chOff x="0" y="0"/>
          <a:chExt cx="0" cy="0"/>
        </a:xfrm>
      </p:grpSpPr>
      <p:sp>
        <p:nvSpPr>
          <p:cNvPr id="46" name="Google Shape;46;p14"/>
          <p:cNvSpPr txBox="1">
            <a:spLocks noGrp="1"/>
          </p:cNvSpPr>
          <p:nvPr>
            <p:ph type="title"/>
          </p:nvPr>
        </p:nvSpPr>
        <p:spPr>
          <a:xfrm>
            <a:off x="972000" y="555600"/>
            <a:ext cx="3240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7" name="Google Shape;47;p14"/>
          <p:cNvSpPr txBox="1">
            <a:spLocks noGrp="1"/>
          </p:cNvSpPr>
          <p:nvPr>
            <p:ph type="body" idx="1"/>
          </p:nvPr>
        </p:nvSpPr>
        <p:spPr>
          <a:xfrm>
            <a:off x="972000" y="1389600"/>
            <a:ext cx="3240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One column text (dark)">
  <p:cSld name="ONE_COLUMN_TEXT_1">
    <p:bg>
      <p:bgPr>
        <a:blipFill>
          <a:blip r:embed="rId2">
            <a:alphaModFix/>
          </a:blip>
          <a:stretch>
            <a:fillRect/>
          </a:stretch>
        </a:blipFill>
        <a:effectLst/>
      </p:bgPr>
    </p:bg>
    <p:spTree>
      <p:nvGrpSpPr>
        <p:cNvPr id="1" name="Shape 48"/>
        <p:cNvGrpSpPr/>
        <p:nvPr/>
      </p:nvGrpSpPr>
      <p:grpSpPr>
        <a:xfrm>
          <a:off x="0" y="0"/>
          <a:ext cx="0" cy="0"/>
          <a:chOff x="0" y="0"/>
          <a:chExt cx="0" cy="0"/>
        </a:xfrm>
      </p:grpSpPr>
      <p:sp>
        <p:nvSpPr>
          <p:cNvPr id="49" name="Google Shape;49;p15"/>
          <p:cNvSpPr txBox="1">
            <a:spLocks noGrp="1"/>
          </p:cNvSpPr>
          <p:nvPr>
            <p:ph type="title"/>
          </p:nvPr>
        </p:nvSpPr>
        <p:spPr>
          <a:xfrm>
            <a:off x="972000" y="555600"/>
            <a:ext cx="3240000" cy="7557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lt1"/>
              </a:buClr>
              <a:buSzPts val="2400"/>
              <a:buNone/>
              <a:defRPr sz="2400">
                <a:solidFill>
                  <a:schemeClr val="lt1"/>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50" name="Google Shape;50;p15"/>
          <p:cNvSpPr txBox="1">
            <a:spLocks noGrp="1"/>
          </p:cNvSpPr>
          <p:nvPr>
            <p:ph type="body" idx="1"/>
          </p:nvPr>
        </p:nvSpPr>
        <p:spPr>
          <a:xfrm>
            <a:off x="972000" y="1389600"/>
            <a:ext cx="3240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Clr>
                <a:schemeClr val="lt1"/>
              </a:buClr>
              <a:buSzPts val="1200"/>
              <a:buChar char="●"/>
              <a:defRPr sz="1200">
                <a:solidFill>
                  <a:schemeClr val="lt1"/>
                </a:solidFill>
              </a:defRPr>
            </a:lvl1pPr>
            <a:lvl2pPr marL="914400" lvl="1" indent="-304800" rtl="0">
              <a:spcBef>
                <a:spcPts val="1600"/>
              </a:spcBef>
              <a:spcAft>
                <a:spcPts val="0"/>
              </a:spcAft>
              <a:buClr>
                <a:schemeClr val="lt1"/>
              </a:buClr>
              <a:buSzPts val="1200"/>
              <a:buChar char="○"/>
              <a:defRPr sz="1200">
                <a:solidFill>
                  <a:schemeClr val="lt1"/>
                </a:solidFill>
              </a:defRPr>
            </a:lvl2pPr>
            <a:lvl3pPr marL="1371600" lvl="2" indent="-304800" rtl="0">
              <a:spcBef>
                <a:spcPts val="1600"/>
              </a:spcBef>
              <a:spcAft>
                <a:spcPts val="0"/>
              </a:spcAft>
              <a:buClr>
                <a:schemeClr val="lt1"/>
              </a:buClr>
              <a:buSzPts val="1200"/>
              <a:buChar char="■"/>
              <a:defRPr sz="1200">
                <a:solidFill>
                  <a:schemeClr val="lt1"/>
                </a:solidFill>
              </a:defRPr>
            </a:lvl3pPr>
            <a:lvl4pPr marL="1828800" lvl="3" indent="-304800" rtl="0">
              <a:spcBef>
                <a:spcPts val="1600"/>
              </a:spcBef>
              <a:spcAft>
                <a:spcPts val="0"/>
              </a:spcAft>
              <a:buClr>
                <a:schemeClr val="lt1"/>
              </a:buClr>
              <a:buSzPts val="1200"/>
              <a:buChar char="●"/>
              <a:defRPr sz="1200">
                <a:solidFill>
                  <a:schemeClr val="lt1"/>
                </a:solidFill>
              </a:defRPr>
            </a:lvl4pPr>
            <a:lvl5pPr marL="2286000" lvl="4" indent="-304800" rtl="0">
              <a:spcBef>
                <a:spcPts val="1600"/>
              </a:spcBef>
              <a:spcAft>
                <a:spcPts val="0"/>
              </a:spcAft>
              <a:buClr>
                <a:schemeClr val="lt1"/>
              </a:buClr>
              <a:buSzPts val="1200"/>
              <a:buChar char="○"/>
              <a:defRPr sz="1200">
                <a:solidFill>
                  <a:schemeClr val="lt1"/>
                </a:solidFill>
              </a:defRPr>
            </a:lvl5pPr>
            <a:lvl6pPr marL="2743200" lvl="5" indent="-304800" rtl="0">
              <a:spcBef>
                <a:spcPts val="1600"/>
              </a:spcBef>
              <a:spcAft>
                <a:spcPts val="0"/>
              </a:spcAft>
              <a:buClr>
                <a:schemeClr val="lt1"/>
              </a:buClr>
              <a:buSzPts val="1200"/>
              <a:buChar char="■"/>
              <a:defRPr sz="1200">
                <a:solidFill>
                  <a:schemeClr val="lt1"/>
                </a:solidFill>
              </a:defRPr>
            </a:lvl6pPr>
            <a:lvl7pPr marL="3200400" lvl="6" indent="-304800" rtl="0">
              <a:spcBef>
                <a:spcPts val="1600"/>
              </a:spcBef>
              <a:spcAft>
                <a:spcPts val="0"/>
              </a:spcAft>
              <a:buClr>
                <a:schemeClr val="lt1"/>
              </a:buClr>
              <a:buSzPts val="1200"/>
              <a:buChar char="●"/>
              <a:defRPr sz="1200">
                <a:solidFill>
                  <a:schemeClr val="lt1"/>
                </a:solidFill>
              </a:defRPr>
            </a:lvl7pPr>
            <a:lvl8pPr marL="3657600" lvl="7" indent="-304800" rtl="0">
              <a:spcBef>
                <a:spcPts val="1600"/>
              </a:spcBef>
              <a:spcAft>
                <a:spcPts val="0"/>
              </a:spcAft>
              <a:buClr>
                <a:schemeClr val="lt1"/>
              </a:buClr>
              <a:buSzPts val="1200"/>
              <a:buChar char="○"/>
              <a:defRPr sz="1200">
                <a:solidFill>
                  <a:schemeClr val="lt1"/>
                </a:solidFill>
              </a:defRPr>
            </a:lvl8pPr>
            <a:lvl9pPr marL="4114800" lvl="8" indent="-304800" rtl="0">
              <a:spcBef>
                <a:spcPts val="1600"/>
              </a:spcBef>
              <a:spcAft>
                <a:spcPts val="1600"/>
              </a:spcAft>
              <a:buClr>
                <a:schemeClr val="lt1"/>
              </a:buClr>
              <a:buSzPts val="1200"/>
              <a:buChar char="■"/>
              <a:defRPr sz="1200">
                <a:solidFill>
                  <a:schemeClr val="lt1"/>
                </a:solidFill>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16"/>
          <p:cNvSpPr/>
          <p:nvPr/>
        </p:nvSpPr>
        <p:spPr>
          <a:xfrm>
            <a:off x="4572000" y="-1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16"/>
          <p:cNvSpPr txBox="1">
            <a:spLocks noGrp="1"/>
          </p:cNvSpPr>
          <p:nvPr>
            <p:ph type="title"/>
          </p:nvPr>
        </p:nvSpPr>
        <p:spPr>
          <a:xfrm>
            <a:off x="488100" y="1233175"/>
            <a:ext cx="36000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2400"/>
              <a:buNone/>
              <a:defRPr sz="24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16"/>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rgbClr val="707DA7"/>
              </a:buClr>
              <a:buSzPts val="1800"/>
              <a:buNone/>
              <a:defRPr>
                <a:solidFill>
                  <a:srgbClr val="707DA7"/>
                </a:solidFill>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55" name="Google Shape;55;p16"/>
          <p:cNvSpPr txBox="1">
            <a:spLocks noGrp="1"/>
          </p:cNvSpPr>
          <p:nvPr>
            <p:ph type="body" idx="2"/>
          </p:nvPr>
        </p:nvSpPr>
        <p:spPr>
          <a:xfrm>
            <a:off x="5058000" y="724075"/>
            <a:ext cx="3600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6"/>
        <p:cNvGrpSpPr/>
        <p:nvPr/>
      </p:nvGrpSpPr>
      <p:grpSpPr>
        <a:xfrm>
          <a:off x="0" y="0"/>
          <a:ext cx="0" cy="0"/>
          <a:chOff x="0" y="0"/>
          <a:chExt cx="0" cy="0"/>
        </a:xfrm>
      </p:grpSpPr>
      <p:sp>
        <p:nvSpPr>
          <p:cNvPr id="57" name="Google Shape;57;p17"/>
          <p:cNvSpPr txBox="1">
            <a:spLocks noGrp="1"/>
          </p:cNvSpPr>
          <p:nvPr>
            <p:ph type="body" idx="1"/>
          </p:nvPr>
        </p:nvSpPr>
        <p:spPr>
          <a:xfrm>
            <a:off x="972000" y="4230575"/>
            <a:ext cx="54000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aption (dark)">
  <p:cSld name="CAPTION_ONLY_1">
    <p:bg>
      <p:bgPr>
        <a:blipFill>
          <a:blip r:embed="rId2">
            <a:alphaModFix/>
          </a:blip>
          <a:stretch>
            <a:fillRect/>
          </a:stretch>
        </a:blipFill>
        <a:effectLst/>
      </p:bgPr>
    </p:bg>
    <p:spTree>
      <p:nvGrpSpPr>
        <p:cNvPr id="1" name="Shape 58"/>
        <p:cNvGrpSpPr/>
        <p:nvPr/>
      </p:nvGrpSpPr>
      <p:grpSpPr>
        <a:xfrm>
          <a:off x="0" y="0"/>
          <a:ext cx="0" cy="0"/>
          <a:chOff x="0" y="0"/>
          <a:chExt cx="0" cy="0"/>
        </a:xfrm>
      </p:grpSpPr>
      <p:sp>
        <p:nvSpPr>
          <p:cNvPr id="59" name="Google Shape;59;p18"/>
          <p:cNvSpPr txBox="1">
            <a:spLocks noGrp="1"/>
          </p:cNvSpPr>
          <p:nvPr>
            <p:ph type="body" idx="1"/>
          </p:nvPr>
        </p:nvSpPr>
        <p:spPr>
          <a:xfrm>
            <a:off x="972000" y="4230575"/>
            <a:ext cx="5400000" cy="6051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Clr>
                <a:schemeClr val="lt1"/>
              </a:buClr>
              <a:buSzPts val="1800"/>
              <a:buNone/>
              <a:defRPr>
                <a:solidFill>
                  <a:schemeClr val="lt1"/>
                </a:solidFill>
              </a:defRPr>
            </a:lvl1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0"/>
        <p:cNvGrpSpPr/>
        <p:nvPr/>
      </p:nvGrpSpPr>
      <p:grpSpPr>
        <a:xfrm>
          <a:off x="0" y="0"/>
          <a:ext cx="0" cy="0"/>
          <a:chOff x="0" y="0"/>
          <a:chExt cx="0" cy="0"/>
        </a:xfrm>
      </p:grpSpPr>
      <p:sp>
        <p:nvSpPr>
          <p:cNvPr id="61" name="Google Shape;61;p19"/>
          <p:cNvSpPr txBox="1">
            <a:spLocks noGrp="1"/>
          </p:cNvSpPr>
          <p:nvPr>
            <p:ph type="title" hasCustomPrompt="1"/>
          </p:nvPr>
        </p:nvSpPr>
        <p:spPr>
          <a:xfrm>
            <a:off x="972000" y="1106125"/>
            <a:ext cx="72000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2" name="Google Shape;62;p19"/>
          <p:cNvSpPr txBox="1">
            <a:spLocks noGrp="1"/>
          </p:cNvSpPr>
          <p:nvPr>
            <p:ph type="body" idx="1"/>
          </p:nvPr>
        </p:nvSpPr>
        <p:spPr>
          <a:xfrm>
            <a:off x="972000" y="3152225"/>
            <a:ext cx="72000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rgbClr val="707DA7"/>
              </a:buClr>
              <a:buSzPts val="1800"/>
              <a:buChar char="●"/>
              <a:defRPr>
                <a:solidFill>
                  <a:srgbClr val="707DA7"/>
                </a:solidFill>
              </a:defRPr>
            </a:lvl1pPr>
            <a:lvl2pPr marL="914400" lvl="1" indent="-317500" algn="ctr">
              <a:spcBef>
                <a:spcPts val="1600"/>
              </a:spcBef>
              <a:spcAft>
                <a:spcPts val="0"/>
              </a:spcAft>
              <a:buClr>
                <a:srgbClr val="707DA7"/>
              </a:buClr>
              <a:buSzPts val="1400"/>
              <a:buChar char="○"/>
              <a:defRPr>
                <a:solidFill>
                  <a:srgbClr val="707DA7"/>
                </a:solidFill>
              </a:defRPr>
            </a:lvl2pPr>
            <a:lvl3pPr marL="1371600" lvl="2" indent="-317500" algn="ctr">
              <a:spcBef>
                <a:spcPts val="1600"/>
              </a:spcBef>
              <a:spcAft>
                <a:spcPts val="0"/>
              </a:spcAft>
              <a:buClr>
                <a:srgbClr val="707DA7"/>
              </a:buClr>
              <a:buSzPts val="1400"/>
              <a:buChar char="■"/>
              <a:defRPr>
                <a:solidFill>
                  <a:srgbClr val="707DA7"/>
                </a:solidFill>
              </a:defRPr>
            </a:lvl3pPr>
            <a:lvl4pPr marL="1828800" lvl="3" indent="-317500" algn="ctr">
              <a:spcBef>
                <a:spcPts val="1600"/>
              </a:spcBef>
              <a:spcAft>
                <a:spcPts val="0"/>
              </a:spcAft>
              <a:buClr>
                <a:srgbClr val="707DA7"/>
              </a:buClr>
              <a:buSzPts val="1400"/>
              <a:buChar char="●"/>
              <a:defRPr>
                <a:solidFill>
                  <a:srgbClr val="707DA7"/>
                </a:solidFill>
              </a:defRPr>
            </a:lvl4pPr>
            <a:lvl5pPr marL="2286000" lvl="4" indent="-317500" algn="ctr">
              <a:spcBef>
                <a:spcPts val="1600"/>
              </a:spcBef>
              <a:spcAft>
                <a:spcPts val="0"/>
              </a:spcAft>
              <a:buClr>
                <a:srgbClr val="707DA7"/>
              </a:buClr>
              <a:buSzPts val="1400"/>
              <a:buChar char="○"/>
              <a:defRPr>
                <a:solidFill>
                  <a:srgbClr val="707DA7"/>
                </a:solidFill>
              </a:defRPr>
            </a:lvl5pPr>
            <a:lvl6pPr marL="2743200" lvl="5" indent="-317500" algn="ctr">
              <a:spcBef>
                <a:spcPts val="1600"/>
              </a:spcBef>
              <a:spcAft>
                <a:spcPts val="0"/>
              </a:spcAft>
              <a:buClr>
                <a:srgbClr val="707DA7"/>
              </a:buClr>
              <a:buSzPts val="1400"/>
              <a:buChar char="■"/>
              <a:defRPr>
                <a:solidFill>
                  <a:srgbClr val="707DA7"/>
                </a:solidFill>
              </a:defRPr>
            </a:lvl6pPr>
            <a:lvl7pPr marL="3200400" lvl="6" indent="-317500" algn="ctr">
              <a:spcBef>
                <a:spcPts val="1600"/>
              </a:spcBef>
              <a:spcAft>
                <a:spcPts val="0"/>
              </a:spcAft>
              <a:buClr>
                <a:srgbClr val="707DA7"/>
              </a:buClr>
              <a:buSzPts val="1400"/>
              <a:buChar char="●"/>
              <a:defRPr>
                <a:solidFill>
                  <a:srgbClr val="707DA7"/>
                </a:solidFill>
              </a:defRPr>
            </a:lvl7pPr>
            <a:lvl8pPr marL="3657600" lvl="7" indent="-317500" algn="ctr">
              <a:spcBef>
                <a:spcPts val="1600"/>
              </a:spcBef>
              <a:spcAft>
                <a:spcPts val="0"/>
              </a:spcAft>
              <a:buClr>
                <a:srgbClr val="707DA7"/>
              </a:buClr>
              <a:buSzPts val="1400"/>
              <a:buChar char="○"/>
              <a:defRPr>
                <a:solidFill>
                  <a:srgbClr val="707DA7"/>
                </a:solidFill>
              </a:defRPr>
            </a:lvl8pPr>
            <a:lvl9pPr marL="4114800" lvl="8" indent="-317500" algn="ctr">
              <a:spcBef>
                <a:spcPts val="1600"/>
              </a:spcBef>
              <a:spcAft>
                <a:spcPts val="1600"/>
              </a:spcAft>
              <a:buClr>
                <a:srgbClr val="707DA7"/>
              </a:buClr>
              <a:buSzPts val="1400"/>
              <a:buChar char="■"/>
              <a:defRPr>
                <a:solidFill>
                  <a:srgbClr val="707DA7"/>
                </a:solidFill>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ig number (dark)">
  <p:cSld name="BIG_NUMBER_1">
    <p:bg>
      <p:bgPr>
        <a:blipFill>
          <a:blip r:embed="rId2">
            <a:alphaModFix/>
          </a:blip>
          <a:stretch>
            <a:fillRect/>
          </a:stretch>
        </a:blipFill>
        <a:effectLst/>
      </p:bgPr>
    </p:bg>
    <p:spTree>
      <p:nvGrpSpPr>
        <p:cNvPr id="1" name="Shape 63"/>
        <p:cNvGrpSpPr/>
        <p:nvPr/>
      </p:nvGrpSpPr>
      <p:grpSpPr>
        <a:xfrm>
          <a:off x="0" y="0"/>
          <a:ext cx="0" cy="0"/>
          <a:chOff x="0" y="0"/>
          <a:chExt cx="0" cy="0"/>
        </a:xfrm>
      </p:grpSpPr>
      <p:sp>
        <p:nvSpPr>
          <p:cNvPr id="64" name="Google Shape;64;p20"/>
          <p:cNvSpPr txBox="1">
            <a:spLocks noGrp="1"/>
          </p:cNvSpPr>
          <p:nvPr>
            <p:ph type="title" hasCustomPrompt="1"/>
          </p:nvPr>
        </p:nvSpPr>
        <p:spPr>
          <a:xfrm>
            <a:off x="972000" y="1106125"/>
            <a:ext cx="72000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2000"/>
              <a:buNone/>
              <a:defRPr sz="12000">
                <a:solidFill>
                  <a:schemeClr val="lt1"/>
                </a:solidFill>
              </a:defRPr>
            </a:lvl1pPr>
            <a:lvl2pPr lvl="1" algn="ctr" rtl="0">
              <a:spcBef>
                <a:spcPts val="0"/>
              </a:spcBef>
              <a:spcAft>
                <a:spcPts val="0"/>
              </a:spcAft>
              <a:buClr>
                <a:schemeClr val="lt1"/>
              </a:buClr>
              <a:buSzPts val="12000"/>
              <a:buNone/>
              <a:defRPr sz="12000">
                <a:solidFill>
                  <a:schemeClr val="lt1"/>
                </a:solidFill>
              </a:defRPr>
            </a:lvl2pPr>
            <a:lvl3pPr lvl="2" algn="ctr" rtl="0">
              <a:spcBef>
                <a:spcPts val="0"/>
              </a:spcBef>
              <a:spcAft>
                <a:spcPts val="0"/>
              </a:spcAft>
              <a:buClr>
                <a:schemeClr val="lt1"/>
              </a:buClr>
              <a:buSzPts val="12000"/>
              <a:buNone/>
              <a:defRPr sz="12000">
                <a:solidFill>
                  <a:schemeClr val="lt1"/>
                </a:solidFill>
              </a:defRPr>
            </a:lvl3pPr>
            <a:lvl4pPr lvl="3" algn="ctr" rtl="0">
              <a:spcBef>
                <a:spcPts val="0"/>
              </a:spcBef>
              <a:spcAft>
                <a:spcPts val="0"/>
              </a:spcAft>
              <a:buClr>
                <a:schemeClr val="lt1"/>
              </a:buClr>
              <a:buSzPts val="12000"/>
              <a:buNone/>
              <a:defRPr sz="12000">
                <a:solidFill>
                  <a:schemeClr val="lt1"/>
                </a:solidFill>
              </a:defRPr>
            </a:lvl4pPr>
            <a:lvl5pPr lvl="4" algn="ctr" rtl="0">
              <a:spcBef>
                <a:spcPts val="0"/>
              </a:spcBef>
              <a:spcAft>
                <a:spcPts val="0"/>
              </a:spcAft>
              <a:buClr>
                <a:schemeClr val="lt1"/>
              </a:buClr>
              <a:buSzPts val="12000"/>
              <a:buNone/>
              <a:defRPr sz="12000">
                <a:solidFill>
                  <a:schemeClr val="lt1"/>
                </a:solidFill>
              </a:defRPr>
            </a:lvl5pPr>
            <a:lvl6pPr lvl="5" algn="ctr" rtl="0">
              <a:spcBef>
                <a:spcPts val="0"/>
              </a:spcBef>
              <a:spcAft>
                <a:spcPts val="0"/>
              </a:spcAft>
              <a:buClr>
                <a:schemeClr val="lt1"/>
              </a:buClr>
              <a:buSzPts val="12000"/>
              <a:buNone/>
              <a:defRPr sz="12000">
                <a:solidFill>
                  <a:schemeClr val="lt1"/>
                </a:solidFill>
              </a:defRPr>
            </a:lvl6pPr>
            <a:lvl7pPr lvl="6" algn="ctr" rtl="0">
              <a:spcBef>
                <a:spcPts val="0"/>
              </a:spcBef>
              <a:spcAft>
                <a:spcPts val="0"/>
              </a:spcAft>
              <a:buClr>
                <a:schemeClr val="lt1"/>
              </a:buClr>
              <a:buSzPts val="12000"/>
              <a:buNone/>
              <a:defRPr sz="12000">
                <a:solidFill>
                  <a:schemeClr val="lt1"/>
                </a:solidFill>
              </a:defRPr>
            </a:lvl7pPr>
            <a:lvl8pPr lvl="7" algn="ctr" rtl="0">
              <a:spcBef>
                <a:spcPts val="0"/>
              </a:spcBef>
              <a:spcAft>
                <a:spcPts val="0"/>
              </a:spcAft>
              <a:buClr>
                <a:schemeClr val="lt1"/>
              </a:buClr>
              <a:buSzPts val="12000"/>
              <a:buNone/>
              <a:defRPr sz="12000">
                <a:solidFill>
                  <a:schemeClr val="lt1"/>
                </a:solidFill>
              </a:defRPr>
            </a:lvl8pPr>
            <a:lvl9pPr lvl="8" algn="ctr" rtl="0">
              <a:spcBef>
                <a:spcPts val="0"/>
              </a:spcBef>
              <a:spcAft>
                <a:spcPts val="0"/>
              </a:spcAft>
              <a:buClr>
                <a:schemeClr val="lt1"/>
              </a:buClr>
              <a:buSzPts val="12000"/>
              <a:buNone/>
              <a:defRPr sz="12000">
                <a:solidFill>
                  <a:schemeClr val="lt1"/>
                </a:solidFill>
              </a:defRPr>
            </a:lvl9pPr>
          </a:lstStyle>
          <a:p>
            <a:r>
              <a:t>xx%</a:t>
            </a:r>
          </a:p>
        </p:txBody>
      </p:sp>
      <p:sp>
        <p:nvSpPr>
          <p:cNvPr id="65" name="Google Shape;65;p20"/>
          <p:cNvSpPr txBox="1">
            <a:spLocks noGrp="1"/>
          </p:cNvSpPr>
          <p:nvPr>
            <p:ph type="body" idx="1"/>
          </p:nvPr>
        </p:nvSpPr>
        <p:spPr>
          <a:xfrm>
            <a:off x="972000" y="3152225"/>
            <a:ext cx="7200000" cy="13008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Clr>
                <a:schemeClr val="lt1"/>
              </a:buClr>
              <a:buSzPts val="1800"/>
              <a:buChar char="●"/>
              <a:defRPr>
                <a:solidFill>
                  <a:schemeClr val="lt1"/>
                </a:solidFill>
              </a:defRPr>
            </a:lvl1pPr>
            <a:lvl2pPr marL="914400" lvl="1" indent="-317500" algn="ctr" rtl="0">
              <a:spcBef>
                <a:spcPts val="1600"/>
              </a:spcBef>
              <a:spcAft>
                <a:spcPts val="0"/>
              </a:spcAft>
              <a:buClr>
                <a:schemeClr val="lt1"/>
              </a:buClr>
              <a:buSzPts val="1400"/>
              <a:buChar char="○"/>
              <a:defRPr>
                <a:solidFill>
                  <a:schemeClr val="lt1"/>
                </a:solidFill>
              </a:defRPr>
            </a:lvl2pPr>
            <a:lvl3pPr marL="1371600" lvl="2" indent="-317500" algn="ctr" rtl="0">
              <a:spcBef>
                <a:spcPts val="1600"/>
              </a:spcBef>
              <a:spcAft>
                <a:spcPts val="0"/>
              </a:spcAft>
              <a:buClr>
                <a:schemeClr val="lt1"/>
              </a:buClr>
              <a:buSzPts val="1400"/>
              <a:buChar char="■"/>
              <a:defRPr>
                <a:solidFill>
                  <a:schemeClr val="lt1"/>
                </a:solidFill>
              </a:defRPr>
            </a:lvl3pPr>
            <a:lvl4pPr marL="1828800" lvl="3" indent="-317500" algn="ctr" rtl="0">
              <a:spcBef>
                <a:spcPts val="1600"/>
              </a:spcBef>
              <a:spcAft>
                <a:spcPts val="0"/>
              </a:spcAft>
              <a:buClr>
                <a:schemeClr val="lt1"/>
              </a:buClr>
              <a:buSzPts val="1400"/>
              <a:buChar char="●"/>
              <a:defRPr>
                <a:solidFill>
                  <a:schemeClr val="lt1"/>
                </a:solidFill>
              </a:defRPr>
            </a:lvl4pPr>
            <a:lvl5pPr marL="2286000" lvl="4" indent="-317500" algn="ctr" rtl="0">
              <a:spcBef>
                <a:spcPts val="1600"/>
              </a:spcBef>
              <a:spcAft>
                <a:spcPts val="0"/>
              </a:spcAft>
              <a:buClr>
                <a:schemeClr val="lt1"/>
              </a:buClr>
              <a:buSzPts val="1400"/>
              <a:buChar char="○"/>
              <a:defRPr>
                <a:solidFill>
                  <a:schemeClr val="lt1"/>
                </a:solidFill>
              </a:defRPr>
            </a:lvl5pPr>
            <a:lvl6pPr marL="2743200" lvl="5" indent="-317500" algn="ctr" rtl="0">
              <a:spcBef>
                <a:spcPts val="1600"/>
              </a:spcBef>
              <a:spcAft>
                <a:spcPts val="0"/>
              </a:spcAft>
              <a:buClr>
                <a:schemeClr val="lt1"/>
              </a:buClr>
              <a:buSzPts val="1400"/>
              <a:buChar char="■"/>
              <a:defRPr>
                <a:solidFill>
                  <a:schemeClr val="lt1"/>
                </a:solidFill>
              </a:defRPr>
            </a:lvl6pPr>
            <a:lvl7pPr marL="3200400" lvl="6" indent="-317500" algn="ctr" rtl="0">
              <a:spcBef>
                <a:spcPts val="1600"/>
              </a:spcBef>
              <a:spcAft>
                <a:spcPts val="0"/>
              </a:spcAft>
              <a:buClr>
                <a:schemeClr val="lt1"/>
              </a:buClr>
              <a:buSzPts val="1400"/>
              <a:buChar char="●"/>
              <a:defRPr>
                <a:solidFill>
                  <a:schemeClr val="lt1"/>
                </a:solidFill>
              </a:defRPr>
            </a:lvl7pPr>
            <a:lvl8pPr marL="3657600" lvl="7" indent="-317500" algn="ctr" rtl="0">
              <a:spcBef>
                <a:spcPts val="1600"/>
              </a:spcBef>
              <a:spcAft>
                <a:spcPts val="0"/>
              </a:spcAft>
              <a:buClr>
                <a:schemeClr val="lt1"/>
              </a:buClr>
              <a:buSzPts val="1400"/>
              <a:buChar char="○"/>
              <a:defRPr>
                <a:solidFill>
                  <a:schemeClr val="lt1"/>
                </a:solidFill>
              </a:defRPr>
            </a:lvl8pPr>
            <a:lvl9pPr marL="4114800" lvl="8" indent="-317500" algn="ctr" rtl="0">
              <a:spcBef>
                <a:spcPts val="1600"/>
              </a:spcBef>
              <a:spcAft>
                <a:spcPts val="1600"/>
              </a:spcAft>
              <a:buClr>
                <a:schemeClr val="lt1"/>
              </a:buClr>
              <a:buSzPts val="1400"/>
              <a:buChar char="■"/>
              <a:defRPr>
                <a:solidFill>
                  <a:schemeClr val="lt1"/>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dark)">
  <p:cSld name="TITLE_2">
    <p:bg>
      <p:bgPr>
        <a:blipFill>
          <a:blip r:embed="rId2">
            <a:alphaModFix/>
          </a:blip>
          <a:stretch>
            <a:fillRect/>
          </a:stretch>
        </a:blipFill>
        <a:effectLst/>
      </p:bgPr>
    </p:bg>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972008" y="744575"/>
            <a:ext cx="7200000" cy="20526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4800"/>
              <a:buNone/>
              <a:defRPr sz="4800" b="1">
                <a:solidFill>
                  <a:schemeClr val="lt1"/>
                </a:solidFill>
              </a:defRPr>
            </a:lvl1pPr>
            <a:lvl2pPr lvl="1" algn="ctr" rtl="0">
              <a:spcBef>
                <a:spcPts val="0"/>
              </a:spcBef>
              <a:spcAft>
                <a:spcPts val="0"/>
              </a:spcAft>
              <a:buSzPts val="4800"/>
              <a:buNone/>
              <a:defRPr sz="4800"/>
            </a:lvl2pPr>
            <a:lvl3pPr lvl="2" algn="ctr" rtl="0">
              <a:spcBef>
                <a:spcPts val="0"/>
              </a:spcBef>
              <a:spcAft>
                <a:spcPts val="0"/>
              </a:spcAft>
              <a:buSzPts val="4800"/>
              <a:buNone/>
              <a:defRPr sz="4800"/>
            </a:lvl3pPr>
            <a:lvl4pPr lvl="3" algn="ctr" rtl="0">
              <a:spcBef>
                <a:spcPts val="0"/>
              </a:spcBef>
              <a:spcAft>
                <a:spcPts val="0"/>
              </a:spcAft>
              <a:buSzPts val="4800"/>
              <a:buNone/>
              <a:defRPr sz="4800"/>
            </a:lvl4pPr>
            <a:lvl5pPr lvl="4" algn="ctr" rtl="0">
              <a:spcBef>
                <a:spcPts val="0"/>
              </a:spcBef>
              <a:spcAft>
                <a:spcPts val="0"/>
              </a:spcAft>
              <a:buSzPts val="4800"/>
              <a:buNone/>
              <a:defRPr sz="4800"/>
            </a:lvl5pPr>
            <a:lvl6pPr lvl="5" algn="ctr" rtl="0">
              <a:spcBef>
                <a:spcPts val="0"/>
              </a:spcBef>
              <a:spcAft>
                <a:spcPts val="0"/>
              </a:spcAft>
              <a:buSzPts val="4800"/>
              <a:buNone/>
              <a:defRPr sz="4800"/>
            </a:lvl6pPr>
            <a:lvl7pPr lvl="6" algn="ctr" rtl="0">
              <a:spcBef>
                <a:spcPts val="0"/>
              </a:spcBef>
              <a:spcAft>
                <a:spcPts val="0"/>
              </a:spcAft>
              <a:buSzPts val="4800"/>
              <a:buNone/>
              <a:defRPr sz="4800"/>
            </a:lvl7pPr>
            <a:lvl8pPr lvl="7" algn="ctr" rtl="0">
              <a:spcBef>
                <a:spcPts val="0"/>
              </a:spcBef>
              <a:spcAft>
                <a:spcPts val="0"/>
              </a:spcAft>
              <a:buSzPts val="4800"/>
              <a:buNone/>
              <a:defRPr sz="4800"/>
            </a:lvl8pPr>
            <a:lvl9pPr lvl="8" algn="ctr" rtl="0">
              <a:spcBef>
                <a:spcPts val="0"/>
              </a:spcBef>
              <a:spcAft>
                <a:spcPts val="0"/>
              </a:spcAft>
              <a:buSzPts val="4800"/>
              <a:buNone/>
              <a:defRPr sz="4800"/>
            </a:lvl9pPr>
          </a:lstStyle>
          <a:p>
            <a:endParaRPr/>
          </a:p>
        </p:txBody>
      </p:sp>
      <p:sp>
        <p:nvSpPr>
          <p:cNvPr id="13" name="Google Shape;13;p3"/>
          <p:cNvSpPr txBox="1">
            <a:spLocks noGrp="1"/>
          </p:cNvSpPr>
          <p:nvPr>
            <p:ph type="subTitle" idx="1"/>
          </p:nvPr>
        </p:nvSpPr>
        <p:spPr>
          <a:xfrm>
            <a:off x="972000" y="2834125"/>
            <a:ext cx="72000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2800"/>
              <a:buNone/>
              <a:defRPr sz="2800">
                <a:solidFill>
                  <a:schemeClr val="lt1"/>
                </a:solidFill>
              </a:defRPr>
            </a:lvl1pPr>
            <a:lvl2pPr lvl="1" algn="ctr" rtl="0">
              <a:lnSpc>
                <a:spcPct val="100000"/>
              </a:lnSpc>
              <a:spcBef>
                <a:spcPts val="0"/>
              </a:spcBef>
              <a:spcAft>
                <a:spcPts val="0"/>
              </a:spcAft>
              <a:buClr>
                <a:srgbClr val="707DA7"/>
              </a:buClr>
              <a:buSzPts val="2800"/>
              <a:buNone/>
              <a:defRPr sz="2800">
                <a:solidFill>
                  <a:srgbClr val="707DA7"/>
                </a:solidFill>
              </a:defRPr>
            </a:lvl2pPr>
            <a:lvl3pPr lvl="2" algn="ctr" rtl="0">
              <a:lnSpc>
                <a:spcPct val="100000"/>
              </a:lnSpc>
              <a:spcBef>
                <a:spcPts val="0"/>
              </a:spcBef>
              <a:spcAft>
                <a:spcPts val="0"/>
              </a:spcAft>
              <a:buClr>
                <a:srgbClr val="707DA7"/>
              </a:buClr>
              <a:buSzPts val="2800"/>
              <a:buNone/>
              <a:defRPr sz="2800">
                <a:solidFill>
                  <a:srgbClr val="707DA7"/>
                </a:solidFill>
              </a:defRPr>
            </a:lvl3pPr>
            <a:lvl4pPr lvl="3" algn="ctr" rtl="0">
              <a:lnSpc>
                <a:spcPct val="100000"/>
              </a:lnSpc>
              <a:spcBef>
                <a:spcPts val="0"/>
              </a:spcBef>
              <a:spcAft>
                <a:spcPts val="0"/>
              </a:spcAft>
              <a:buClr>
                <a:srgbClr val="707DA7"/>
              </a:buClr>
              <a:buSzPts val="2800"/>
              <a:buNone/>
              <a:defRPr sz="2800">
                <a:solidFill>
                  <a:srgbClr val="707DA7"/>
                </a:solidFill>
              </a:defRPr>
            </a:lvl4pPr>
            <a:lvl5pPr lvl="4" algn="ctr" rtl="0">
              <a:lnSpc>
                <a:spcPct val="100000"/>
              </a:lnSpc>
              <a:spcBef>
                <a:spcPts val="0"/>
              </a:spcBef>
              <a:spcAft>
                <a:spcPts val="0"/>
              </a:spcAft>
              <a:buClr>
                <a:srgbClr val="707DA7"/>
              </a:buClr>
              <a:buSzPts val="2800"/>
              <a:buNone/>
              <a:defRPr sz="2800">
                <a:solidFill>
                  <a:srgbClr val="707DA7"/>
                </a:solidFill>
              </a:defRPr>
            </a:lvl5pPr>
            <a:lvl6pPr lvl="5" algn="ctr" rtl="0">
              <a:lnSpc>
                <a:spcPct val="100000"/>
              </a:lnSpc>
              <a:spcBef>
                <a:spcPts val="0"/>
              </a:spcBef>
              <a:spcAft>
                <a:spcPts val="0"/>
              </a:spcAft>
              <a:buClr>
                <a:srgbClr val="707DA7"/>
              </a:buClr>
              <a:buSzPts val="2800"/>
              <a:buNone/>
              <a:defRPr sz="2800">
                <a:solidFill>
                  <a:srgbClr val="707DA7"/>
                </a:solidFill>
              </a:defRPr>
            </a:lvl6pPr>
            <a:lvl7pPr lvl="6" algn="ctr" rtl="0">
              <a:lnSpc>
                <a:spcPct val="100000"/>
              </a:lnSpc>
              <a:spcBef>
                <a:spcPts val="0"/>
              </a:spcBef>
              <a:spcAft>
                <a:spcPts val="0"/>
              </a:spcAft>
              <a:buClr>
                <a:srgbClr val="707DA7"/>
              </a:buClr>
              <a:buSzPts val="2800"/>
              <a:buNone/>
              <a:defRPr sz="2800">
                <a:solidFill>
                  <a:srgbClr val="707DA7"/>
                </a:solidFill>
              </a:defRPr>
            </a:lvl7pPr>
            <a:lvl8pPr lvl="7" algn="ctr" rtl="0">
              <a:lnSpc>
                <a:spcPct val="100000"/>
              </a:lnSpc>
              <a:spcBef>
                <a:spcPts val="0"/>
              </a:spcBef>
              <a:spcAft>
                <a:spcPts val="0"/>
              </a:spcAft>
              <a:buClr>
                <a:srgbClr val="707DA7"/>
              </a:buClr>
              <a:buSzPts val="2800"/>
              <a:buNone/>
              <a:defRPr sz="2800">
                <a:solidFill>
                  <a:srgbClr val="707DA7"/>
                </a:solidFill>
              </a:defRPr>
            </a:lvl8pPr>
            <a:lvl9pPr lvl="8" algn="ctr" rtl="0">
              <a:lnSpc>
                <a:spcPct val="100000"/>
              </a:lnSpc>
              <a:spcBef>
                <a:spcPts val="0"/>
              </a:spcBef>
              <a:spcAft>
                <a:spcPts val="0"/>
              </a:spcAft>
              <a:buClr>
                <a:srgbClr val="707DA7"/>
              </a:buClr>
              <a:buSzPts val="2800"/>
              <a:buNone/>
              <a:defRPr sz="2800">
                <a:solidFill>
                  <a:srgbClr val="707DA7"/>
                </a:solidFill>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6"/>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dark)">
  <p:cSld name="BLANK_1">
    <p:bg>
      <p:bgPr>
        <a:blipFill>
          <a:blip r:embed="rId2">
            <a:alphaModFix/>
          </a:blip>
          <a:stretch>
            <a:fillRect/>
          </a:stretch>
        </a:blipFill>
        <a:effectLst/>
      </p:bgPr>
    </p:bg>
    <p:spTree>
      <p:nvGrpSpPr>
        <p:cNvPr id="1" name="Shape 67"/>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with Scotty">
  <p:cSld name="TITLE_1">
    <p:bg>
      <p:bgPr>
        <a:blipFill>
          <a:blip r:embed="rId2">
            <a:alphaModFix/>
          </a:blip>
          <a:stretch>
            <a:fillRect/>
          </a:stretch>
        </a:blipFill>
        <a:effectLst/>
      </p:bgPr>
    </p:bg>
    <p:spTree>
      <p:nvGrpSpPr>
        <p:cNvPr id="1" name="Shape 14"/>
        <p:cNvGrpSpPr/>
        <p:nvPr/>
      </p:nvGrpSpPr>
      <p:grpSpPr>
        <a:xfrm>
          <a:off x="0" y="0"/>
          <a:ext cx="0" cy="0"/>
          <a:chOff x="0" y="0"/>
          <a:chExt cx="0" cy="0"/>
        </a:xfrm>
      </p:grpSpPr>
      <p:sp>
        <p:nvSpPr>
          <p:cNvPr id="15" name="Google Shape;15;p4"/>
          <p:cNvSpPr txBox="1">
            <a:spLocks noGrp="1"/>
          </p:cNvSpPr>
          <p:nvPr>
            <p:ph type="ctrTitle"/>
          </p:nvPr>
        </p:nvSpPr>
        <p:spPr>
          <a:xfrm>
            <a:off x="732925" y="1545450"/>
            <a:ext cx="4320000" cy="2052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800"/>
              <a:buNone/>
              <a:defRPr sz="4800" b="1"/>
            </a:lvl1pPr>
            <a:lvl2pPr lvl="1" algn="ctr" rtl="0">
              <a:spcBef>
                <a:spcPts val="0"/>
              </a:spcBef>
              <a:spcAft>
                <a:spcPts val="0"/>
              </a:spcAft>
              <a:buSzPts val="4800"/>
              <a:buNone/>
              <a:defRPr sz="4800"/>
            </a:lvl2pPr>
            <a:lvl3pPr lvl="2" algn="ctr" rtl="0">
              <a:spcBef>
                <a:spcPts val="0"/>
              </a:spcBef>
              <a:spcAft>
                <a:spcPts val="0"/>
              </a:spcAft>
              <a:buSzPts val="4800"/>
              <a:buNone/>
              <a:defRPr sz="4800"/>
            </a:lvl3pPr>
            <a:lvl4pPr lvl="3" algn="ctr" rtl="0">
              <a:spcBef>
                <a:spcPts val="0"/>
              </a:spcBef>
              <a:spcAft>
                <a:spcPts val="0"/>
              </a:spcAft>
              <a:buSzPts val="4800"/>
              <a:buNone/>
              <a:defRPr sz="4800"/>
            </a:lvl4pPr>
            <a:lvl5pPr lvl="4" algn="ctr" rtl="0">
              <a:spcBef>
                <a:spcPts val="0"/>
              </a:spcBef>
              <a:spcAft>
                <a:spcPts val="0"/>
              </a:spcAft>
              <a:buSzPts val="4800"/>
              <a:buNone/>
              <a:defRPr sz="4800"/>
            </a:lvl5pPr>
            <a:lvl6pPr lvl="5" algn="ctr" rtl="0">
              <a:spcBef>
                <a:spcPts val="0"/>
              </a:spcBef>
              <a:spcAft>
                <a:spcPts val="0"/>
              </a:spcAft>
              <a:buSzPts val="4800"/>
              <a:buNone/>
              <a:defRPr sz="4800"/>
            </a:lvl6pPr>
            <a:lvl7pPr lvl="6" algn="ctr" rtl="0">
              <a:spcBef>
                <a:spcPts val="0"/>
              </a:spcBef>
              <a:spcAft>
                <a:spcPts val="0"/>
              </a:spcAft>
              <a:buSzPts val="4800"/>
              <a:buNone/>
              <a:defRPr sz="4800"/>
            </a:lvl7pPr>
            <a:lvl8pPr lvl="7" algn="ctr" rtl="0">
              <a:spcBef>
                <a:spcPts val="0"/>
              </a:spcBef>
              <a:spcAft>
                <a:spcPts val="0"/>
              </a:spcAft>
              <a:buSzPts val="4800"/>
              <a:buNone/>
              <a:defRPr sz="4800"/>
            </a:lvl8pPr>
            <a:lvl9pPr lvl="8" algn="ctr" rtl="0">
              <a:spcBef>
                <a:spcPts val="0"/>
              </a:spcBef>
              <a:spcAft>
                <a:spcPts val="0"/>
              </a:spcAft>
              <a:buSzPts val="4800"/>
              <a:buNone/>
              <a:defRPr sz="4800"/>
            </a:lvl9pPr>
          </a:lstStyle>
          <a:p>
            <a:endParaRPr/>
          </a:p>
        </p:txBody>
      </p:sp>
      <p:pic>
        <p:nvPicPr>
          <p:cNvPr id="16" name="Google Shape;16;p4"/>
          <p:cNvPicPr preferRelativeResize="0"/>
          <p:nvPr/>
        </p:nvPicPr>
        <p:blipFill>
          <a:blip r:embed="rId3">
            <a:alphaModFix/>
          </a:blip>
          <a:stretch>
            <a:fillRect/>
          </a:stretch>
        </p:blipFill>
        <p:spPr>
          <a:xfrm>
            <a:off x="5170425" y="454775"/>
            <a:ext cx="3445475" cy="6244552"/>
          </a:xfrm>
          <a:prstGeom prst="rect">
            <a:avLst/>
          </a:prstGeom>
          <a:noFill/>
          <a:ln>
            <a:noFill/>
          </a:ln>
        </p:spPr>
      </p:pic>
      <p:sp>
        <p:nvSpPr>
          <p:cNvPr id="17" name="Google Shape;17;p4"/>
          <p:cNvSpPr txBox="1">
            <a:spLocks noGrp="1"/>
          </p:cNvSpPr>
          <p:nvPr>
            <p:ph type="subTitle" idx="1"/>
          </p:nvPr>
        </p:nvSpPr>
        <p:spPr>
          <a:xfrm rot="-449582">
            <a:off x="5658998" y="2283747"/>
            <a:ext cx="2861838" cy="501423"/>
          </a:xfrm>
          <a:prstGeom prst="rect">
            <a:avLst/>
          </a:prstGeom>
        </p:spPr>
        <p:txBody>
          <a:bodyPr spcFirstLastPara="1" wrap="square" lIns="91425" tIns="91425" rIns="91425" bIns="0" anchor="b" anchorCtr="0">
            <a:noAutofit/>
          </a:bodyPr>
          <a:lstStyle>
            <a:lvl1pPr lvl="0" algn="ctr">
              <a:spcBef>
                <a:spcPts val="0"/>
              </a:spcBef>
              <a:spcAft>
                <a:spcPts val="0"/>
              </a:spcAft>
              <a:buNone/>
              <a:defRPr b="1"/>
            </a:lvl1pPr>
            <a:lvl2pPr lvl="1" algn="ctr">
              <a:spcBef>
                <a:spcPts val="0"/>
              </a:spcBef>
              <a:spcAft>
                <a:spcPts val="0"/>
              </a:spcAft>
              <a:buNone/>
              <a:defRPr b="1"/>
            </a:lvl2pPr>
            <a:lvl3pPr lvl="2" algn="ctr">
              <a:spcBef>
                <a:spcPts val="0"/>
              </a:spcBef>
              <a:spcAft>
                <a:spcPts val="0"/>
              </a:spcAft>
              <a:buNone/>
              <a:defRPr b="1"/>
            </a:lvl3pPr>
            <a:lvl4pPr lvl="3" algn="ctr">
              <a:spcBef>
                <a:spcPts val="0"/>
              </a:spcBef>
              <a:spcAft>
                <a:spcPts val="0"/>
              </a:spcAft>
              <a:buNone/>
              <a:defRPr b="1"/>
            </a:lvl4pPr>
            <a:lvl5pPr lvl="4" algn="ctr">
              <a:spcBef>
                <a:spcPts val="0"/>
              </a:spcBef>
              <a:spcAft>
                <a:spcPts val="0"/>
              </a:spcAft>
              <a:buNone/>
              <a:defRPr b="1"/>
            </a:lvl5pPr>
            <a:lvl6pPr lvl="5" algn="ctr">
              <a:spcBef>
                <a:spcPts val="0"/>
              </a:spcBef>
              <a:spcAft>
                <a:spcPts val="0"/>
              </a:spcAft>
              <a:buNone/>
              <a:defRPr b="1"/>
            </a:lvl6pPr>
            <a:lvl7pPr lvl="6" algn="ctr">
              <a:spcBef>
                <a:spcPts val="0"/>
              </a:spcBef>
              <a:spcAft>
                <a:spcPts val="0"/>
              </a:spcAft>
              <a:buNone/>
              <a:defRPr b="1"/>
            </a:lvl7pPr>
            <a:lvl8pPr lvl="7" algn="ctr">
              <a:spcBef>
                <a:spcPts val="0"/>
              </a:spcBef>
              <a:spcAft>
                <a:spcPts val="0"/>
              </a:spcAft>
              <a:buNone/>
              <a:defRPr b="1"/>
            </a:lvl8pPr>
            <a:lvl9pPr lvl="8" algn="ctr">
              <a:spcBef>
                <a:spcPts val="0"/>
              </a:spcBef>
              <a:spcAft>
                <a:spcPts val="0"/>
              </a:spcAft>
              <a:buNone/>
              <a:defRPr b="1"/>
            </a:lvl9pPr>
          </a:lstStyle>
          <a:p>
            <a:endParaRPr/>
          </a:p>
        </p:txBody>
      </p:sp>
      <p:sp>
        <p:nvSpPr>
          <p:cNvPr id="18" name="Google Shape;18;p4"/>
          <p:cNvSpPr txBox="1">
            <a:spLocks noGrp="1"/>
          </p:cNvSpPr>
          <p:nvPr>
            <p:ph type="subTitle" idx="2"/>
          </p:nvPr>
        </p:nvSpPr>
        <p:spPr>
          <a:xfrm rot="-449892">
            <a:off x="5695787" y="2800290"/>
            <a:ext cx="2862175" cy="474779"/>
          </a:xfrm>
          <a:prstGeom prst="rect">
            <a:avLst/>
          </a:prstGeom>
        </p:spPr>
        <p:txBody>
          <a:bodyPr spcFirstLastPara="1" wrap="square" lIns="91425" tIns="0" rIns="91425" bIns="91425" anchor="t" anchorCtr="0">
            <a:noAutofit/>
          </a:bodyPr>
          <a:lstStyle>
            <a:lvl1pPr lvl="0" algn="ctr" rtl="0">
              <a:spcBef>
                <a:spcPts val="0"/>
              </a:spcBef>
              <a:spcAft>
                <a:spcPts val="0"/>
              </a:spcAft>
              <a:buNone/>
              <a:defRPr sz="1400">
                <a:solidFill>
                  <a:srgbClr val="707DA7"/>
                </a:solidFill>
              </a:defRPr>
            </a:lvl1pPr>
            <a:lvl2pPr lvl="1" algn="ctr" rtl="0">
              <a:spcBef>
                <a:spcPts val="0"/>
              </a:spcBef>
              <a:spcAft>
                <a:spcPts val="0"/>
              </a:spcAft>
              <a:buNone/>
              <a:defRPr sz="1400">
                <a:solidFill>
                  <a:srgbClr val="707DA7"/>
                </a:solidFill>
              </a:defRPr>
            </a:lvl2pPr>
            <a:lvl3pPr lvl="2" algn="ctr" rtl="0">
              <a:spcBef>
                <a:spcPts val="0"/>
              </a:spcBef>
              <a:spcAft>
                <a:spcPts val="0"/>
              </a:spcAft>
              <a:buNone/>
              <a:defRPr sz="1400">
                <a:solidFill>
                  <a:srgbClr val="707DA7"/>
                </a:solidFill>
              </a:defRPr>
            </a:lvl3pPr>
            <a:lvl4pPr lvl="3" algn="ctr" rtl="0">
              <a:spcBef>
                <a:spcPts val="0"/>
              </a:spcBef>
              <a:spcAft>
                <a:spcPts val="0"/>
              </a:spcAft>
              <a:buNone/>
              <a:defRPr sz="1400">
                <a:solidFill>
                  <a:srgbClr val="707DA7"/>
                </a:solidFill>
              </a:defRPr>
            </a:lvl4pPr>
            <a:lvl5pPr lvl="4" algn="ctr" rtl="0">
              <a:spcBef>
                <a:spcPts val="0"/>
              </a:spcBef>
              <a:spcAft>
                <a:spcPts val="0"/>
              </a:spcAft>
              <a:buNone/>
              <a:defRPr sz="1400">
                <a:solidFill>
                  <a:srgbClr val="707DA7"/>
                </a:solidFill>
              </a:defRPr>
            </a:lvl5pPr>
            <a:lvl6pPr lvl="5" algn="ctr" rtl="0">
              <a:spcBef>
                <a:spcPts val="0"/>
              </a:spcBef>
              <a:spcAft>
                <a:spcPts val="0"/>
              </a:spcAft>
              <a:buNone/>
              <a:defRPr sz="1400">
                <a:solidFill>
                  <a:srgbClr val="707DA7"/>
                </a:solidFill>
              </a:defRPr>
            </a:lvl6pPr>
            <a:lvl7pPr lvl="6" algn="ctr" rtl="0">
              <a:spcBef>
                <a:spcPts val="0"/>
              </a:spcBef>
              <a:spcAft>
                <a:spcPts val="0"/>
              </a:spcAft>
              <a:buNone/>
              <a:defRPr sz="1400">
                <a:solidFill>
                  <a:srgbClr val="707DA7"/>
                </a:solidFill>
              </a:defRPr>
            </a:lvl7pPr>
            <a:lvl8pPr lvl="7" algn="ctr" rtl="0">
              <a:spcBef>
                <a:spcPts val="0"/>
              </a:spcBef>
              <a:spcAft>
                <a:spcPts val="0"/>
              </a:spcAft>
              <a:buNone/>
              <a:defRPr sz="1400">
                <a:solidFill>
                  <a:srgbClr val="707DA7"/>
                </a:solidFill>
              </a:defRPr>
            </a:lvl8pPr>
            <a:lvl9pPr lvl="8" algn="ctr" rtl="0">
              <a:spcBef>
                <a:spcPts val="0"/>
              </a:spcBef>
              <a:spcAft>
                <a:spcPts val="0"/>
              </a:spcAft>
              <a:buNone/>
              <a:defRPr sz="1400">
                <a:solidFill>
                  <a:srgbClr val="707DA7"/>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972000" y="2150850"/>
            <a:ext cx="72000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dark)">
  <p:cSld name="SECTION_HEADER_1">
    <p:bg>
      <p:bgPr>
        <a:blipFill>
          <a:blip r:embed="rId2">
            <a:alphaModFix/>
          </a:blip>
          <a:stretch>
            <a:fillRect/>
          </a:stretch>
        </a:blipFill>
        <a:effectLst/>
      </p:bgPr>
    </p:bg>
    <p:spTree>
      <p:nvGrpSpPr>
        <p:cNvPr id="1" name="Shape 21"/>
        <p:cNvGrpSpPr/>
        <p:nvPr/>
      </p:nvGrpSpPr>
      <p:grpSpPr>
        <a:xfrm>
          <a:off x="0" y="0"/>
          <a:ext cx="0" cy="0"/>
          <a:chOff x="0" y="0"/>
          <a:chExt cx="0" cy="0"/>
        </a:xfrm>
      </p:grpSpPr>
      <p:sp>
        <p:nvSpPr>
          <p:cNvPr id="22" name="Google Shape;22;p6"/>
          <p:cNvSpPr txBox="1">
            <a:spLocks noGrp="1"/>
          </p:cNvSpPr>
          <p:nvPr>
            <p:ph type="title"/>
          </p:nvPr>
        </p:nvSpPr>
        <p:spPr>
          <a:xfrm>
            <a:off x="972000" y="2150850"/>
            <a:ext cx="72000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1"/>
              </a:buClr>
              <a:buSzPts val="3600"/>
              <a:buNone/>
              <a:defRPr sz="3600">
                <a:solidFill>
                  <a:schemeClr val="lt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934075" y="445025"/>
            <a:ext cx="72000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5" name="Google Shape;25;p7"/>
          <p:cNvSpPr txBox="1">
            <a:spLocks noGrp="1"/>
          </p:cNvSpPr>
          <p:nvPr>
            <p:ph type="body" idx="1"/>
          </p:nvPr>
        </p:nvSpPr>
        <p:spPr>
          <a:xfrm>
            <a:off x="934075" y="1152475"/>
            <a:ext cx="72000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body (dark)">
  <p:cSld name="TITLE_AND_BODY_2">
    <p:bg>
      <p:bgPr>
        <a:blipFill>
          <a:blip r:embed="rId2">
            <a:alphaModFix/>
          </a:blip>
          <a:stretch>
            <a:fillRect/>
          </a:stretch>
        </a:blipFill>
        <a:effectLst/>
      </p:bgPr>
    </p:bg>
    <p:spTree>
      <p:nvGrpSpPr>
        <p:cNvPr id="1" name="Shape 26"/>
        <p:cNvGrpSpPr/>
        <p:nvPr/>
      </p:nvGrpSpPr>
      <p:grpSpPr>
        <a:xfrm>
          <a:off x="0" y="0"/>
          <a:ext cx="0" cy="0"/>
          <a:chOff x="0" y="0"/>
          <a:chExt cx="0" cy="0"/>
        </a:xfrm>
      </p:grpSpPr>
      <p:sp>
        <p:nvSpPr>
          <p:cNvPr id="27" name="Google Shape;27;p8"/>
          <p:cNvSpPr txBox="1">
            <a:spLocks noGrp="1"/>
          </p:cNvSpPr>
          <p:nvPr>
            <p:ph type="title"/>
          </p:nvPr>
        </p:nvSpPr>
        <p:spPr>
          <a:xfrm>
            <a:off x="934075" y="445025"/>
            <a:ext cx="7200000" cy="5727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1"/>
              </a:buClr>
              <a:buSzPts val="2800"/>
              <a:buNone/>
              <a:defRPr>
                <a:solidFill>
                  <a:schemeClr val="l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endParaRPr/>
          </a:p>
        </p:txBody>
      </p:sp>
      <p:sp>
        <p:nvSpPr>
          <p:cNvPr id="28" name="Google Shape;28;p8"/>
          <p:cNvSpPr txBox="1">
            <a:spLocks noGrp="1"/>
          </p:cNvSpPr>
          <p:nvPr>
            <p:ph type="body" idx="1"/>
          </p:nvPr>
        </p:nvSpPr>
        <p:spPr>
          <a:xfrm>
            <a:off x="934075" y="1152475"/>
            <a:ext cx="72000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Clr>
                <a:schemeClr val="lt1"/>
              </a:buClr>
              <a:buSzPts val="1800"/>
              <a:buChar char="●"/>
              <a:defRPr>
                <a:solidFill>
                  <a:schemeClr val="lt1"/>
                </a:solidFill>
              </a:defRPr>
            </a:lvl1pPr>
            <a:lvl2pPr marL="914400" lvl="1" indent="-317500" rtl="0">
              <a:spcBef>
                <a:spcPts val="1600"/>
              </a:spcBef>
              <a:spcAft>
                <a:spcPts val="0"/>
              </a:spcAft>
              <a:buClr>
                <a:schemeClr val="lt1"/>
              </a:buClr>
              <a:buSzPts val="1400"/>
              <a:buChar char="○"/>
              <a:defRPr>
                <a:solidFill>
                  <a:schemeClr val="lt1"/>
                </a:solidFill>
              </a:defRPr>
            </a:lvl2pPr>
            <a:lvl3pPr marL="1371600" lvl="2" indent="-317500" rtl="0">
              <a:spcBef>
                <a:spcPts val="1600"/>
              </a:spcBef>
              <a:spcAft>
                <a:spcPts val="0"/>
              </a:spcAft>
              <a:buClr>
                <a:schemeClr val="lt1"/>
              </a:buClr>
              <a:buSzPts val="1400"/>
              <a:buChar char="■"/>
              <a:defRPr>
                <a:solidFill>
                  <a:schemeClr val="lt1"/>
                </a:solidFill>
              </a:defRPr>
            </a:lvl3pPr>
            <a:lvl4pPr marL="1828800" lvl="3" indent="-317500" rtl="0">
              <a:spcBef>
                <a:spcPts val="1600"/>
              </a:spcBef>
              <a:spcAft>
                <a:spcPts val="0"/>
              </a:spcAft>
              <a:buClr>
                <a:schemeClr val="lt1"/>
              </a:buClr>
              <a:buSzPts val="1400"/>
              <a:buChar char="●"/>
              <a:defRPr>
                <a:solidFill>
                  <a:schemeClr val="lt1"/>
                </a:solidFill>
              </a:defRPr>
            </a:lvl4pPr>
            <a:lvl5pPr marL="2286000" lvl="4" indent="-317500" rtl="0">
              <a:spcBef>
                <a:spcPts val="1600"/>
              </a:spcBef>
              <a:spcAft>
                <a:spcPts val="0"/>
              </a:spcAft>
              <a:buClr>
                <a:schemeClr val="lt1"/>
              </a:buClr>
              <a:buSzPts val="1400"/>
              <a:buChar char="○"/>
              <a:defRPr>
                <a:solidFill>
                  <a:schemeClr val="lt1"/>
                </a:solidFill>
              </a:defRPr>
            </a:lvl5pPr>
            <a:lvl6pPr marL="2743200" lvl="5" indent="-317500" rtl="0">
              <a:spcBef>
                <a:spcPts val="1600"/>
              </a:spcBef>
              <a:spcAft>
                <a:spcPts val="0"/>
              </a:spcAft>
              <a:buClr>
                <a:schemeClr val="lt1"/>
              </a:buClr>
              <a:buSzPts val="1400"/>
              <a:buChar char="■"/>
              <a:defRPr>
                <a:solidFill>
                  <a:schemeClr val="lt1"/>
                </a:solidFill>
              </a:defRPr>
            </a:lvl6pPr>
            <a:lvl7pPr marL="3200400" lvl="6" indent="-317500" rtl="0">
              <a:spcBef>
                <a:spcPts val="1600"/>
              </a:spcBef>
              <a:spcAft>
                <a:spcPts val="0"/>
              </a:spcAft>
              <a:buClr>
                <a:schemeClr val="lt1"/>
              </a:buClr>
              <a:buSzPts val="1400"/>
              <a:buChar char="●"/>
              <a:defRPr>
                <a:solidFill>
                  <a:schemeClr val="lt1"/>
                </a:solidFill>
              </a:defRPr>
            </a:lvl7pPr>
            <a:lvl8pPr marL="3657600" lvl="7" indent="-317500" rtl="0">
              <a:spcBef>
                <a:spcPts val="1600"/>
              </a:spcBef>
              <a:spcAft>
                <a:spcPts val="0"/>
              </a:spcAft>
              <a:buClr>
                <a:schemeClr val="lt1"/>
              </a:buClr>
              <a:buSzPts val="1400"/>
              <a:buChar char="○"/>
              <a:defRPr>
                <a:solidFill>
                  <a:schemeClr val="lt1"/>
                </a:solidFill>
              </a:defRPr>
            </a:lvl8pPr>
            <a:lvl9pPr marL="4114800" lvl="8" indent="-317500" rtl="0">
              <a:spcBef>
                <a:spcPts val="1600"/>
              </a:spcBef>
              <a:spcAft>
                <a:spcPts val="1600"/>
              </a:spcAft>
              <a:buClr>
                <a:schemeClr val="lt1"/>
              </a:buClr>
              <a:buSzPts val="1400"/>
              <a:buChar char="■"/>
              <a:defRPr>
                <a:solidFill>
                  <a:schemeClr val="lt1"/>
                </a:solidFil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ubtitle, title and body">
  <p:cSld name="TITLE_AND_BODY_1">
    <p:spTree>
      <p:nvGrpSpPr>
        <p:cNvPr id="1" name="Shape 29"/>
        <p:cNvGrpSpPr/>
        <p:nvPr/>
      </p:nvGrpSpPr>
      <p:grpSpPr>
        <a:xfrm>
          <a:off x="0" y="0"/>
          <a:ext cx="0" cy="0"/>
          <a:chOff x="0" y="0"/>
          <a:chExt cx="0" cy="0"/>
        </a:xfrm>
      </p:grpSpPr>
      <p:sp>
        <p:nvSpPr>
          <p:cNvPr id="30" name="Google Shape;30;p9"/>
          <p:cNvSpPr txBox="1">
            <a:spLocks noGrp="1"/>
          </p:cNvSpPr>
          <p:nvPr>
            <p:ph type="body" idx="1"/>
          </p:nvPr>
        </p:nvSpPr>
        <p:spPr>
          <a:xfrm>
            <a:off x="934075" y="1536475"/>
            <a:ext cx="7200000" cy="3032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31" name="Google Shape;31;p9"/>
          <p:cNvSpPr txBox="1">
            <a:spLocks noGrp="1"/>
          </p:cNvSpPr>
          <p:nvPr>
            <p:ph type="title"/>
          </p:nvPr>
        </p:nvSpPr>
        <p:spPr>
          <a:xfrm>
            <a:off x="972000" y="799725"/>
            <a:ext cx="7200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2" name="Google Shape;32;p9"/>
          <p:cNvSpPr txBox="1">
            <a:spLocks noGrp="1"/>
          </p:cNvSpPr>
          <p:nvPr>
            <p:ph type="subTitle" idx="2"/>
          </p:nvPr>
        </p:nvSpPr>
        <p:spPr>
          <a:xfrm>
            <a:off x="972000" y="445625"/>
            <a:ext cx="7200000" cy="4680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rgbClr val="707DA7"/>
                </a:solidFill>
              </a:defRPr>
            </a:lvl1pPr>
            <a:lvl2pPr lvl="1" rtl="0">
              <a:spcBef>
                <a:spcPts val="1600"/>
              </a:spcBef>
              <a:spcAft>
                <a:spcPts val="0"/>
              </a:spcAft>
              <a:buNone/>
              <a:defRPr>
                <a:solidFill>
                  <a:srgbClr val="707DA7"/>
                </a:solidFill>
              </a:defRPr>
            </a:lvl2pPr>
            <a:lvl3pPr lvl="2" rtl="0">
              <a:spcBef>
                <a:spcPts val="1600"/>
              </a:spcBef>
              <a:spcAft>
                <a:spcPts val="0"/>
              </a:spcAft>
              <a:buNone/>
              <a:defRPr>
                <a:solidFill>
                  <a:srgbClr val="707DA7"/>
                </a:solidFill>
              </a:defRPr>
            </a:lvl3pPr>
            <a:lvl4pPr lvl="3" rtl="0">
              <a:spcBef>
                <a:spcPts val="1600"/>
              </a:spcBef>
              <a:spcAft>
                <a:spcPts val="0"/>
              </a:spcAft>
              <a:buNone/>
              <a:defRPr>
                <a:solidFill>
                  <a:srgbClr val="707DA7"/>
                </a:solidFill>
              </a:defRPr>
            </a:lvl4pPr>
            <a:lvl5pPr lvl="4" rtl="0">
              <a:spcBef>
                <a:spcPts val="1600"/>
              </a:spcBef>
              <a:spcAft>
                <a:spcPts val="0"/>
              </a:spcAft>
              <a:buNone/>
              <a:defRPr>
                <a:solidFill>
                  <a:srgbClr val="707DA7"/>
                </a:solidFill>
              </a:defRPr>
            </a:lvl5pPr>
            <a:lvl6pPr lvl="5" rtl="0">
              <a:spcBef>
                <a:spcPts val="1600"/>
              </a:spcBef>
              <a:spcAft>
                <a:spcPts val="0"/>
              </a:spcAft>
              <a:buNone/>
              <a:defRPr>
                <a:solidFill>
                  <a:srgbClr val="707DA7"/>
                </a:solidFill>
              </a:defRPr>
            </a:lvl6pPr>
            <a:lvl7pPr lvl="6" rtl="0">
              <a:spcBef>
                <a:spcPts val="1600"/>
              </a:spcBef>
              <a:spcAft>
                <a:spcPts val="0"/>
              </a:spcAft>
              <a:buNone/>
              <a:defRPr>
                <a:solidFill>
                  <a:srgbClr val="707DA7"/>
                </a:solidFill>
              </a:defRPr>
            </a:lvl7pPr>
            <a:lvl8pPr lvl="7" rtl="0">
              <a:spcBef>
                <a:spcPts val="1600"/>
              </a:spcBef>
              <a:spcAft>
                <a:spcPts val="0"/>
              </a:spcAft>
              <a:buNone/>
              <a:defRPr>
                <a:solidFill>
                  <a:srgbClr val="707DA7"/>
                </a:solidFill>
              </a:defRPr>
            </a:lvl8pPr>
            <a:lvl9pPr lvl="8" rtl="0">
              <a:spcBef>
                <a:spcPts val="1600"/>
              </a:spcBef>
              <a:spcAft>
                <a:spcPts val="1600"/>
              </a:spcAft>
              <a:buNone/>
              <a:defRPr>
                <a:solidFill>
                  <a:srgbClr val="707DA7"/>
                </a:solidFil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ubtitle, title and body 1">
  <p:cSld name="TITLE_AND_BODY_1_1">
    <p:bg>
      <p:bgPr>
        <a:blipFill>
          <a:blip r:embed="rId2">
            <a:alphaModFix/>
          </a:blip>
          <a:stretch>
            <a:fillRect/>
          </a:stretch>
        </a:blipFill>
        <a:effectLst/>
      </p:bgPr>
    </p:bg>
    <p:spTree>
      <p:nvGrpSpPr>
        <p:cNvPr id="1" name="Shape 33"/>
        <p:cNvGrpSpPr/>
        <p:nvPr/>
      </p:nvGrpSpPr>
      <p:grpSpPr>
        <a:xfrm>
          <a:off x="0" y="0"/>
          <a:ext cx="0" cy="0"/>
          <a:chOff x="0" y="0"/>
          <a:chExt cx="0" cy="0"/>
        </a:xfrm>
      </p:grpSpPr>
      <p:sp>
        <p:nvSpPr>
          <p:cNvPr id="34" name="Google Shape;34;p10"/>
          <p:cNvSpPr txBox="1">
            <a:spLocks noGrp="1"/>
          </p:cNvSpPr>
          <p:nvPr>
            <p:ph type="body" idx="1"/>
          </p:nvPr>
        </p:nvSpPr>
        <p:spPr>
          <a:xfrm>
            <a:off x="934075" y="1536475"/>
            <a:ext cx="7200000" cy="3032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Clr>
                <a:schemeClr val="lt1"/>
              </a:buClr>
              <a:buSzPts val="1800"/>
              <a:buChar char="●"/>
              <a:defRPr>
                <a:solidFill>
                  <a:schemeClr val="lt1"/>
                </a:solidFill>
              </a:defRPr>
            </a:lvl1pPr>
            <a:lvl2pPr marL="914400" lvl="1" indent="-317500" rtl="0">
              <a:spcBef>
                <a:spcPts val="1600"/>
              </a:spcBef>
              <a:spcAft>
                <a:spcPts val="0"/>
              </a:spcAft>
              <a:buClr>
                <a:schemeClr val="lt1"/>
              </a:buClr>
              <a:buSzPts val="1400"/>
              <a:buChar char="○"/>
              <a:defRPr>
                <a:solidFill>
                  <a:schemeClr val="lt1"/>
                </a:solidFill>
              </a:defRPr>
            </a:lvl2pPr>
            <a:lvl3pPr marL="1371600" lvl="2" indent="-317500" rtl="0">
              <a:spcBef>
                <a:spcPts val="1600"/>
              </a:spcBef>
              <a:spcAft>
                <a:spcPts val="0"/>
              </a:spcAft>
              <a:buClr>
                <a:schemeClr val="lt1"/>
              </a:buClr>
              <a:buSzPts val="1400"/>
              <a:buChar char="■"/>
              <a:defRPr>
                <a:solidFill>
                  <a:schemeClr val="lt1"/>
                </a:solidFill>
              </a:defRPr>
            </a:lvl3pPr>
            <a:lvl4pPr marL="1828800" lvl="3" indent="-317500" rtl="0">
              <a:spcBef>
                <a:spcPts val="1600"/>
              </a:spcBef>
              <a:spcAft>
                <a:spcPts val="0"/>
              </a:spcAft>
              <a:buClr>
                <a:schemeClr val="lt1"/>
              </a:buClr>
              <a:buSzPts val="1400"/>
              <a:buChar char="●"/>
              <a:defRPr>
                <a:solidFill>
                  <a:schemeClr val="lt1"/>
                </a:solidFill>
              </a:defRPr>
            </a:lvl4pPr>
            <a:lvl5pPr marL="2286000" lvl="4" indent="-317500" rtl="0">
              <a:spcBef>
                <a:spcPts val="1600"/>
              </a:spcBef>
              <a:spcAft>
                <a:spcPts val="0"/>
              </a:spcAft>
              <a:buClr>
                <a:schemeClr val="lt1"/>
              </a:buClr>
              <a:buSzPts val="1400"/>
              <a:buChar char="○"/>
              <a:defRPr>
                <a:solidFill>
                  <a:schemeClr val="lt1"/>
                </a:solidFill>
              </a:defRPr>
            </a:lvl5pPr>
            <a:lvl6pPr marL="2743200" lvl="5" indent="-317500" rtl="0">
              <a:spcBef>
                <a:spcPts val="1600"/>
              </a:spcBef>
              <a:spcAft>
                <a:spcPts val="0"/>
              </a:spcAft>
              <a:buClr>
                <a:schemeClr val="lt1"/>
              </a:buClr>
              <a:buSzPts val="1400"/>
              <a:buChar char="■"/>
              <a:defRPr>
                <a:solidFill>
                  <a:schemeClr val="lt1"/>
                </a:solidFill>
              </a:defRPr>
            </a:lvl6pPr>
            <a:lvl7pPr marL="3200400" lvl="6" indent="-317500" rtl="0">
              <a:spcBef>
                <a:spcPts val="1600"/>
              </a:spcBef>
              <a:spcAft>
                <a:spcPts val="0"/>
              </a:spcAft>
              <a:buClr>
                <a:schemeClr val="lt1"/>
              </a:buClr>
              <a:buSzPts val="1400"/>
              <a:buChar char="●"/>
              <a:defRPr>
                <a:solidFill>
                  <a:schemeClr val="lt1"/>
                </a:solidFill>
              </a:defRPr>
            </a:lvl7pPr>
            <a:lvl8pPr marL="3657600" lvl="7" indent="-317500" rtl="0">
              <a:spcBef>
                <a:spcPts val="1600"/>
              </a:spcBef>
              <a:spcAft>
                <a:spcPts val="0"/>
              </a:spcAft>
              <a:buClr>
                <a:schemeClr val="lt1"/>
              </a:buClr>
              <a:buSzPts val="1400"/>
              <a:buChar char="○"/>
              <a:defRPr>
                <a:solidFill>
                  <a:schemeClr val="lt1"/>
                </a:solidFill>
              </a:defRPr>
            </a:lvl8pPr>
            <a:lvl9pPr marL="4114800" lvl="8" indent="-317500" rtl="0">
              <a:spcBef>
                <a:spcPts val="1600"/>
              </a:spcBef>
              <a:spcAft>
                <a:spcPts val="1600"/>
              </a:spcAft>
              <a:buClr>
                <a:schemeClr val="lt1"/>
              </a:buClr>
              <a:buSzPts val="1400"/>
              <a:buChar char="■"/>
              <a:defRPr>
                <a:solidFill>
                  <a:schemeClr val="lt1"/>
                </a:solidFill>
              </a:defRPr>
            </a:lvl9pPr>
          </a:lstStyle>
          <a:p>
            <a:endParaRPr/>
          </a:p>
        </p:txBody>
      </p:sp>
      <p:sp>
        <p:nvSpPr>
          <p:cNvPr id="35" name="Google Shape;35;p10"/>
          <p:cNvSpPr txBox="1">
            <a:spLocks noGrp="1"/>
          </p:cNvSpPr>
          <p:nvPr>
            <p:ph type="title"/>
          </p:nvPr>
        </p:nvSpPr>
        <p:spPr>
          <a:xfrm>
            <a:off x="972000" y="799725"/>
            <a:ext cx="7200000" cy="5727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1"/>
              </a:buClr>
              <a:buSzPts val="2800"/>
              <a:buNone/>
              <a:defRPr>
                <a:solidFill>
                  <a:schemeClr val="l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6" name="Google Shape;36;p10"/>
          <p:cNvSpPr txBox="1">
            <a:spLocks noGrp="1"/>
          </p:cNvSpPr>
          <p:nvPr>
            <p:ph type="subTitle" idx="2"/>
          </p:nvPr>
        </p:nvSpPr>
        <p:spPr>
          <a:xfrm>
            <a:off x="972000" y="445625"/>
            <a:ext cx="7200000" cy="4680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rgbClr val="707DA7"/>
                </a:solidFill>
              </a:defRPr>
            </a:lvl1pPr>
            <a:lvl2pPr lvl="1" rtl="0">
              <a:spcBef>
                <a:spcPts val="1600"/>
              </a:spcBef>
              <a:spcAft>
                <a:spcPts val="0"/>
              </a:spcAft>
              <a:buNone/>
              <a:defRPr>
                <a:solidFill>
                  <a:srgbClr val="707DA7"/>
                </a:solidFill>
              </a:defRPr>
            </a:lvl2pPr>
            <a:lvl3pPr lvl="2" rtl="0">
              <a:spcBef>
                <a:spcPts val="1600"/>
              </a:spcBef>
              <a:spcAft>
                <a:spcPts val="0"/>
              </a:spcAft>
              <a:buNone/>
              <a:defRPr>
                <a:solidFill>
                  <a:srgbClr val="707DA7"/>
                </a:solidFill>
              </a:defRPr>
            </a:lvl3pPr>
            <a:lvl4pPr lvl="3" rtl="0">
              <a:spcBef>
                <a:spcPts val="1600"/>
              </a:spcBef>
              <a:spcAft>
                <a:spcPts val="0"/>
              </a:spcAft>
              <a:buNone/>
              <a:defRPr>
                <a:solidFill>
                  <a:srgbClr val="707DA7"/>
                </a:solidFill>
              </a:defRPr>
            </a:lvl4pPr>
            <a:lvl5pPr lvl="4" rtl="0">
              <a:spcBef>
                <a:spcPts val="1600"/>
              </a:spcBef>
              <a:spcAft>
                <a:spcPts val="0"/>
              </a:spcAft>
              <a:buNone/>
              <a:defRPr>
                <a:solidFill>
                  <a:srgbClr val="707DA7"/>
                </a:solidFill>
              </a:defRPr>
            </a:lvl5pPr>
            <a:lvl6pPr lvl="5" rtl="0">
              <a:spcBef>
                <a:spcPts val="1600"/>
              </a:spcBef>
              <a:spcAft>
                <a:spcPts val="0"/>
              </a:spcAft>
              <a:buNone/>
              <a:defRPr>
                <a:solidFill>
                  <a:srgbClr val="707DA7"/>
                </a:solidFill>
              </a:defRPr>
            </a:lvl6pPr>
            <a:lvl7pPr lvl="6" rtl="0">
              <a:spcBef>
                <a:spcPts val="1600"/>
              </a:spcBef>
              <a:spcAft>
                <a:spcPts val="0"/>
              </a:spcAft>
              <a:buNone/>
              <a:defRPr>
                <a:solidFill>
                  <a:srgbClr val="707DA7"/>
                </a:solidFill>
              </a:defRPr>
            </a:lvl7pPr>
            <a:lvl8pPr lvl="7" rtl="0">
              <a:spcBef>
                <a:spcPts val="1600"/>
              </a:spcBef>
              <a:spcAft>
                <a:spcPts val="0"/>
              </a:spcAft>
              <a:buNone/>
              <a:defRPr>
                <a:solidFill>
                  <a:srgbClr val="707DA7"/>
                </a:solidFill>
              </a:defRPr>
            </a:lvl8pPr>
            <a:lvl9pPr lvl="8" rtl="0">
              <a:spcBef>
                <a:spcPts val="1600"/>
              </a:spcBef>
              <a:spcAft>
                <a:spcPts val="1600"/>
              </a:spcAft>
              <a:buNone/>
              <a:defRPr>
                <a:solidFill>
                  <a:srgbClr val="707DA7"/>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23">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34075" y="445025"/>
            <a:ext cx="72000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202F66"/>
              </a:buClr>
              <a:buSzPts val="2800"/>
              <a:buFont typeface="Open Sans"/>
              <a:buNone/>
              <a:defRPr sz="2800" b="1">
                <a:solidFill>
                  <a:srgbClr val="202F66"/>
                </a:solidFill>
                <a:latin typeface="Open Sans"/>
                <a:ea typeface="Open Sans"/>
                <a:cs typeface="Open Sans"/>
                <a:sym typeface="Open Sans"/>
              </a:defRPr>
            </a:lvl1pPr>
            <a:lvl2pPr lvl="1">
              <a:spcBef>
                <a:spcPts val="0"/>
              </a:spcBef>
              <a:spcAft>
                <a:spcPts val="0"/>
              </a:spcAft>
              <a:buClr>
                <a:srgbClr val="202F66"/>
              </a:buClr>
              <a:buSzPts val="2800"/>
              <a:buFont typeface="Work Sans"/>
              <a:buNone/>
              <a:defRPr sz="2800">
                <a:solidFill>
                  <a:srgbClr val="202F66"/>
                </a:solidFill>
                <a:latin typeface="Work Sans"/>
                <a:ea typeface="Work Sans"/>
                <a:cs typeface="Work Sans"/>
                <a:sym typeface="Work Sans"/>
              </a:defRPr>
            </a:lvl2pPr>
            <a:lvl3pPr lvl="2">
              <a:spcBef>
                <a:spcPts val="0"/>
              </a:spcBef>
              <a:spcAft>
                <a:spcPts val="0"/>
              </a:spcAft>
              <a:buClr>
                <a:srgbClr val="202F66"/>
              </a:buClr>
              <a:buSzPts val="2800"/>
              <a:buFont typeface="Work Sans"/>
              <a:buNone/>
              <a:defRPr sz="2800">
                <a:solidFill>
                  <a:srgbClr val="202F66"/>
                </a:solidFill>
                <a:latin typeface="Work Sans"/>
                <a:ea typeface="Work Sans"/>
                <a:cs typeface="Work Sans"/>
                <a:sym typeface="Work Sans"/>
              </a:defRPr>
            </a:lvl3pPr>
            <a:lvl4pPr lvl="3">
              <a:spcBef>
                <a:spcPts val="0"/>
              </a:spcBef>
              <a:spcAft>
                <a:spcPts val="0"/>
              </a:spcAft>
              <a:buClr>
                <a:srgbClr val="202F66"/>
              </a:buClr>
              <a:buSzPts val="2800"/>
              <a:buFont typeface="Work Sans"/>
              <a:buNone/>
              <a:defRPr sz="2800">
                <a:solidFill>
                  <a:srgbClr val="202F66"/>
                </a:solidFill>
                <a:latin typeface="Work Sans"/>
                <a:ea typeface="Work Sans"/>
                <a:cs typeface="Work Sans"/>
                <a:sym typeface="Work Sans"/>
              </a:defRPr>
            </a:lvl4pPr>
            <a:lvl5pPr lvl="4">
              <a:spcBef>
                <a:spcPts val="0"/>
              </a:spcBef>
              <a:spcAft>
                <a:spcPts val="0"/>
              </a:spcAft>
              <a:buClr>
                <a:srgbClr val="202F66"/>
              </a:buClr>
              <a:buSzPts val="2800"/>
              <a:buFont typeface="Work Sans"/>
              <a:buNone/>
              <a:defRPr sz="2800">
                <a:solidFill>
                  <a:srgbClr val="202F66"/>
                </a:solidFill>
                <a:latin typeface="Work Sans"/>
                <a:ea typeface="Work Sans"/>
                <a:cs typeface="Work Sans"/>
                <a:sym typeface="Work Sans"/>
              </a:defRPr>
            </a:lvl5pPr>
            <a:lvl6pPr lvl="5">
              <a:spcBef>
                <a:spcPts val="0"/>
              </a:spcBef>
              <a:spcAft>
                <a:spcPts val="0"/>
              </a:spcAft>
              <a:buClr>
                <a:srgbClr val="202F66"/>
              </a:buClr>
              <a:buSzPts val="2800"/>
              <a:buFont typeface="Work Sans"/>
              <a:buNone/>
              <a:defRPr sz="2800">
                <a:solidFill>
                  <a:srgbClr val="202F66"/>
                </a:solidFill>
                <a:latin typeface="Work Sans"/>
                <a:ea typeface="Work Sans"/>
                <a:cs typeface="Work Sans"/>
                <a:sym typeface="Work Sans"/>
              </a:defRPr>
            </a:lvl6pPr>
            <a:lvl7pPr lvl="6">
              <a:spcBef>
                <a:spcPts val="0"/>
              </a:spcBef>
              <a:spcAft>
                <a:spcPts val="0"/>
              </a:spcAft>
              <a:buClr>
                <a:srgbClr val="202F66"/>
              </a:buClr>
              <a:buSzPts val="2800"/>
              <a:buFont typeface="Work Sans"/>
              <a:buNone/>
              <a:defRPr sz="2800">
                <a:solidFill>
                  <a:srgbClr val="202F66"/>
                </a:solidFill>
                <a:latin typeface="Work Sans"/>
                <a:ea typeface="Work Sans"/>
                <a:cs typeface="Work Sans"/>
                <a:sym typeface="Work Sans"/>
              </a:defRPr>
            </a:lvl7pPr>
            <a:lvl8pPr lvl="7">
              <a:spcBef>
                <a:spcPts val="0"/>
              </a:spcBef>
              <a:spcAft>
                <a:spcPts val="0"/>
              </a:spcAft>
              <a:buClr>
                <a:srgbClr val="202F66"/>
              </a:buClr>
              <a:buSzPts val="2800"/>
              <a:buFont typeface="Work Sans"/>
              <a:buNone/>
              <a:defRPr sz="2800">
                <a:solidFill>
                  <a:srgbClr val="202F66"/>
                </a:solidFill>
                <a:latin typeface="Work Sans"/>
                <a:ea typeface="Work Sans"/>
                <a:cs typeface="Work Sans"/>
                <a:sym typeface="Work Sans"/>
              </a:defRPr>
            </a:lvl8pPr>
            <a:lvl9pPr lvl="8">
              <a:spcBef>
                <a:spcPts val="0"/>
              </a:spcBef>
              <a:spcAft>
                <a:spcPts val="0"/>
              </a:spcAft>
              <a:buClr>
                <a:srgbClr val="202F66"/>
              </a:buClr>
              <a:buSzPts val="2800"/>
              <a:buFont typeface="Work Sans"/>
              <a:buNone/>
              <a:defRPr sz="2800">
                <a:solidFill>
                  <a:srgbClr val="202F66"/>
                </a:solidFill>
                <a:latin typeface="Work Sans"/>
                <a:ea typeface="Work Sans"/>
                <a:cs typeface="Work Sans"/>
                <a:sym typeface="Work Sans"/>
              </a:defRPr>
            </a:lvl9pPr>
          </a:lstStyle>
          <a:p>
            <a:endParaRPr/>
          </a:p>
        </p:txBody>
      </p:sp>
      <p:sp>
        <p:nvSpPr>
          <p:cNvPr id="7" name="Google Shape;7;p1"/>
          <p:cNvSpPr txBox="1">
            <a:spLocks noGrp="1"/>
          </p:cNvSpPr>
          <p:nvPr>
            <p:ph type="body" idx="1"/>
          </p:nvPr>
        </p:nvSpPr>
        <p:spPr>
          <a:xfrm>
            <a:off x="934075" y="1152475"/>
            <a:ext cx="72000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1B2B68"/>
              </a:buClr>
              <a:buSzPts val="1800"/>
              <a:buFont typeface="Open Sans"/>
              <a:buChar char="●"/>
              <a:defRPr sz="1800">
                <a:solidFill>
                  <a:srgbClr val="1B2B68"/>
                </a:solidFill>
                <a:latin typeface="Open Sans"/>
                <a:ea typeface="Open Sans"/>
                <a:cs typeface="Open Sans"/>
                <a:sym typeface="Open Sans"/>
              </a:defRPr>
            </a:lvl1pPr>
            <a:lvl2pPr marL="914400" lvl="1" indent="-317500">
              <a:lnSpc>
                <a:spcPct val="115000"/>
              </a:lnSpc>
              <a:spcBef>
                <a:spcPts val="1600"/>
              </a:spcBef>
              <a:spcAft>
                <a:spcPts val="0"/>
              </a:spcAft>
              <a:buClr>
                <a:srgbClr val="1B2B68"/>
              </a:buClr>
              <a:buSzPts val="1400"/>
              <a:buFont typeface="Open Sans"/>
              <a:buChar char="○"/>
              <a:defRPr>
                <a:solidFill>
                  <a:srgbClr val="1B2B68"/>
                </a:solidFill>
                <a:latin typeface="Open Sans"/>
                <a:ea typeface="Open Sans"/>
                <a:cs typeface="Open Sans"/>
                <a:sym typeface="Open Sans"/>
              </a:defRPr>
            </a:lvl2pPr>
            <a:lvl3pPr marL="1371600" lvl="2" indent="-317500">
              <a:lnSpc>
                <a:spcPct val="115000"/>
              </a:lnSpc>
              <a:spcBef>
                <a:spcPts val="1600"/>
              </a:spcBef>
              <a:spcAft>
                <a:spcPts val="0"/>
              </a:spcAft>
              <a:buClr>
                <a:srgbClr val="1B2B68"/>
              </a:buClr>
              <a:buSzPts val="1400"/>
              <a:buFont typeface="Open Sans"/>
              <a:buChar char="■"/>
              <a:defRPr>
                <a:solidFill>
                  <a:srgbClr val="1B2B68"/>
                </a:solidFill>
                <a:latin typeface="Open Sans"/>
                <a:ea typeface="Open Sans"/>
                <a:cs typeface="Open Sans"/>
                <a:sym typeface="Open Sans"/>
              </a:defRPr>
            </a:lvl3pPr>
            <a:lvl4pPr marL="1828800" lvl="3" indent="-317500">
              <a:lnSpc>
                <a:spcPct val="115000"/>
              </a:lnSpc>
              <a:spcBef>
                <a:spcPts val="1600"/>
              </a:spcBef>
              <a:spcAft>
                <a:spcPts val="0"/>
              </a:spcAft>
              <a:buClr>
                <a:srgbClr val="1B2B68"/>
              </a:buClr>
              <a:buSzPts val="1400"/>
              <a:buFont typeface="Open Sans"/>
              <a:buChar char="●"/>
              <a:defRPr>
                <a:solidFill>
                  <a:srgbClr val="1B2B68"/>
                </a:solidFill>
                <a:latin typeface="Open Sans"/>
                <a:ea typeface="Open Sans"/>
                <a:cs typeface="Open Sans"/>
                <a:sym typeface="Open Sans"/>
              </a:defRPr>
            </a:lvl4pPr>
            <a:lvl5pPr marL="2286000" lvl="4" indent="-317500">
              <a:lnSpc>
                <a:spcPct val="115000"/>
              </a:lnSpc>
              <a:spcBef>
                <a:spcPts val="1600"/>
              </a:spcBef>
              <a:spcAft>
                <a:spcPts val="0"/>
              </a:spcAft>
              <a:buClr>
                <a:srgbClr val="1B2B68"/>
              </a:buClr>
              <a:buSzPts val="1400"/>
              <a:buFont typeface="Open Sans"/>
              <a:buChar char="○"/>
              <a:defRPr>
                <a:solidFill>
                  <a:srgbClr val="1B2B68"/>
                </a:solidFill>
                <a:latin typeface="Open Sans"/>
                <a:ea typeface="Open Sans"/>
                <a:cs typeface="Open Sans"/>
                <a:sym typeface="Open Sans"/>
              </a:defRPr>
            </a:lvl5pPr>
            <a:lvl6pPr marL="2743200" lvl="5" indent="-317500">
              <a:lnSpc>
                <a:spcPct val="115000"/>
              </a:lnSpc>
              <a:spcBef>
                <a:spcPts val="1600"/>
              </a:spcBef>
              <a:spcAft>
                <a:spcPts val="0"/>
              </a:spcAft>
              <a:buClr>
                <a:srgbClr val="1B2B68"/>
              </a:buClr>
              <a:buSzPts val="1400"/>
              <a:buFont typeface="Open Sans"/>
              <a:buChar char="■"/>
              <a:defRPr>
                <a:solidFill>
                  <a:srgbClr val="1B2B68"/>
                </a:solidFill>
                <a:latin typeface="Open Sans"/>
                <a:ea typeface="Open Sans"/>
                <a:cs typeface="Open Sans"/>
                <a:sym typeface="Open Sans"/>
              </a:defRPr>
            </a:lvl6pPr>
            <a:lvl7pPr marL="3200400" lvl="6" indent="-317500">
              <a:lnSpc>
                <a:spcPct val="115000"/>
              </a:lnSpc>
              <a:spcBef>
                <a:spcPts val="1600"/>
              </a:spcBef>
              <a:spcAft>
                <a:spcPts val="0"/>
              </a:spcAft>
              <a:buClr>
                <a:srgbClr val="1B2B68"/>
              </a:buClr>
              <a:buSzPts val="1400"/>
              <a:buFont typeface="Open Sans"/>
              <a:buChar char="●"/>
              <a:defRPr>
                <a:solidFill>
                  <a:srgbClr val="1B2B68"/>
                </a:solidFill>
                <a:latin typeface="Open Sans"/>
                <a:ea typeface="Open Sans"/>
                <a:cs typeface="Open Sans"/>
                <a:sym typeface="Open Sans"/>
              </a:defRPr>
            </a:lvl7pPr>
            <a:lvl8pPr marL="3657600" lvl="7" indent="-317500">
              <a:lnSpc>
                <a:spcPct val="115000"/>
              </a:lnSpc>
              <a:spcBef>
                <a:spcPts val="1600"/>
              </a:spcBef>
              <a:spcAft>
                <a:spcPts val="0"/>
              </a:spcAft>
              <a:buClr>
                <a:srgbClr val="1B2B68"/>
              </a:buClr>
              <a:buSzPts val="1400"/>
              <a:buFont typeface="Open Sans"/>
              <a:buChar char="○"/>
              <a:defRPr>
                <a:solidFill>
                  <a:srgbClr val="1B2B68"/>
                </a:solidFill>
                <a:latin typeface="Open Sans"/>
                <a:ea typeface="Open Sans"/>
                <a:cs typeface="Open Sans"/>
                <a:sym typeface="Open Sans"/>
              </a:defRPr>
            </a:lvl8pPr>
            <a:lvl9pPr marL="4114800" lvl="8" indent="-317500">
              <a:lnSpc>
                <a:spcPct val="115000"/>
              </a:lnSpc>
              <a:spcBef>
                <a:spcPts val="1600"/>
              </a:spcBef>
              <a:spcAft>
                <a:spcPts val="1600"/>
              </a:spcAft>
              <a:buClr>
                <a:srgbClr val="1B2B68"/>
              </a:buClr>
              <a:buSzPts val="1400"/>
              <a:buFont typeface="Open Sans"/>
              <a:buChar char="■"/>
              <a:defRPr>
                <a:solidFill>
                  <a:srgbClr val="1B2B68"/>
                </a:solidFill>
                <a:latin typeface="Open Sans"/>
                <a:ea typeface="Open Sans"/>
                <a:cs typeface="Open Sans"/>
                <a:sym typeface="Open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www.scribbr.de/wissensdatenbank/?utm_source=lecture-slides&amp;utm_medium=google-docs&amp;utm_campaign=apa-7th-edition" TargetMode="External"/><Relationship Id="rId3" Type="http://schemas.openxmlformats.org/officeDocument/2006/relationships/hyperlink" Target="https://www.scribbr.de/lektorat-korrekturlesen/deutsche-abschlussarbeit/?utm_source=lecture-slides&amp;utm_medium=google-docs&amp;utm_campaign=apa-7th-edition" TargetMode="External"/><Relationship Id="rId7" Type="http://schemas.openxmlformats.org/officeDocument/2006/relationships/hyperlink" Target="https://www.scribbr.de/text-umschreiben/" TargetMode="External"/><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hyperlink" Target="https://www.scribbr.de/rechtschreibpruefung/" TargetMode="External"/><Relationship Id="rId5" Type="http://schemas.openxmlformats.org/officeDocument/2006/relationships/hyperlink" Target="https://www.scribbr.de/zitieren/generator/" TargetMode="External"/><Relationship Id="rId4" Type="http://schemas.openxmlformats.org/officeDocument/2006/relationships/hyperlink" Target="https://www.scribbr.de/plagiatspruefung/?utm_source=lecture-slides&amp;utm_medium=google-docs&amp;utm_campaign=apa-7th-edition" TargetMode="External"/><Relationship Id="rId9" Type="http://schemas.openxmlformats.org/officeDocument/2006/relationships/hyperlink" Target="https://www.youtube.com/c/scribbrDE"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dev-wordpress.scribbr.de/anfang-abschlussarbeit/forschungsgegenstand/"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hyperlink" Target="https://dev-wordpress.scribbr.de/aufbau-und-gliederung/forschungsergebnisse-bachelorarbeit/"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23"/>
          <p:cNvSpPr txBox="1">
            <a:spLocks noGrp="1"/>
          </p:cNvSpPr>
          <p:nvPr>
            <p:ph type="ctrTitle"/>
          </p:nvPr>
        </p:nvSpPr>
        <p:spPr>
          <a:xfrm>
            <a:off x="1073875" y="1545450"/>
            <a:ext cx="72543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a:t>Der theoretische Rahmen einer Abschlussarbeit</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33"/>
          <p:cNvSpPr txBox="1">
            <a:spLocks noGrp="1"/>
          </p:cNvSpPr>
          <p:nvPr>
            <p:ph type="title"/>
          </p:nvPr>
        </p:nvSpPr>
        <p:spPr>
          <a:xfrm>
            <a:off x="972000" y="2150850"/>
            <a:ext cx="72000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a:t>Formulierungshilfen für den theoretischen Rahmen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34"/>
          <p:cNvSpPr txBox="1">
            <a:spLocks noGrp="1"/>
          </p:cNvSpPr>
          <p:nvPr>
            <p:ph type="title"/>
          </p:nvPr>
        </p:nvSpPr>
        <p:spPr>
          <a:xfrm>
            <a:off x="934075" y="445025"/>
            <a:ext cx="7200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Formulierungshilfen</a:t>
            </a:r>
            <a:endParaRPr/>
          </a:p>
        </p:txBody>
      </p:sp>
      <p:sp>
        <p:nvSpPr>
          <p:cNvPr id="140" name="Google Shape;140;p34"/>
          <p:cNvSpPr txBox="1">
            <a:spLocks noGrp="1"/>
          </p:cNvSpPr>
          <p:nvPr>
            <p:ph type="body" idx="1"/>
          </p:nvPr>
        </p:nvSpPr>
        <p:spPr>
          <a:xfrm>
            <a:off x="1137275" y="1285875"/>
            <a:ext cx="7200000" cy="3108900"/>
          </a:xfrm>
          <a:prstGeom prst="rect">
            <a:avLst/>
          </a:prstGeom>
        </p:spPr>
        <p:txBody>
          <a:bodyPr spcFirstLastPara="1" wrap="square" lIns="91425" tIns="91425" rIns="91425" bIns="91425" anchor="t" anchorCtr="0">
            <a:noAutofit/>
          </a:bodyPr>
          <a:lstStyle/>
          <a:p>
            <a:pPr marL="457200" lvl="0" indent="-342900" algn="l" rtl="0">
              <a:lnSpc>
                <a:spcPct val="115000"/>
              </a:lnSpc>
              <a:spcBef>
                <a:spcPts val="1200"/>
              </a:spcBef>
              <a:spcAft>
                <a:spcPts val="0"/>
              </a:spcAft>
              <a:buSzPts val="1800"/>
              <a:buChar char="●"/>
            </a:pPr>
            <a:r>
              <a:rPr lang="en-GB"/>
              <a:t>Aus der jüngsten Forschung geht hervor, dass …</a:t>
            </a:r>
            <a:endParaRPr/>
          </a:p>
          <a:p>
            <a:pPr marL="457200" lvl="0" indent="-342900" algn="l" rtl="0">
              <a:lnSpc>
                <a:spcPct val="115000"/>
              </a:lnSpc>
              <a:spcBef>
                <a:spcPts val="0"/>
              </a:spcBef>
              <a:spcAft>
                <a:spcPts val="0"/>
              </a:spcAft>
              <a:buSzPts val="1800"/>
              <a:buChar char="●"/>
            </a:pPr>
            <a:r>
              <a:rPr lang="en-GB"/>
              <a:t>In mehreren Studien (Smith, 1988; Driessen, 2007) wurde aufgezeigt, dass …</a:t>
            </a:r>
            <a:endParaRPr/>
          </a:p>
          <a:p>
            <a:pPr marL="457200" lvl="0" indent="-342900" algn="l" rtl="0">
              <a:lnSpc>
                <a:spcPct val="115000"/>
              </a:lnSpc>
              <a:spcBef>
                <a:spcPts val="0"/>
              </a:spcBef>
              <a:spcAft>
                <a:spcPts val="0"/>
              </a:spcAft>
              <a:buSzPts val="1800"/>
              <a:buChar char="●"/>
            </a:pPr>
            <a:r>
              <a:rPr lang="en-GB"/>
              <a:t>Durch Studien (Smith, 1988; Driessen, 2007) zu X wird die Relevanz von … hervorgehoben.</a:t>
            </a:r>
            <a:endParaRPr/>
          </a:p>
          <a:p>
            <a:pPr marL="457200" lvl="0" indent="-342900" algn="l" rtl="0">
              <a:lnSpc>
                <a:spcPct val="115000"/>
              </a:lnSpc>
              <a:spcBef>
                <a:spcPts val="0"/>
              </a:spcBef>
              <a:spcAft>
                <a:spcPts val="0"/>
              </a:spcAft>
              <a:buSzPts val="1800"/>
              <a:buChar char="●"/>
            </a:pPr>
            <a:r>
              <a:rPr lang="en-GB"/>
              <a:t>Frühere Untersuchungen (Smith, 1988) zum Vergleich von X und Y zeigen, dass …</a:t>
            </a:r>
            <a:endParaRPr/>
          </a:p>
          <a:p>
            <a:pPr marL="457200" lvl="0" indent="-342900" algn="l" rtl="0">
              <a:lnSpc>
                <a:spcPct val="115000"/>
              </a:lnSpc>
              <a:spcBef>
                <a:spcPts val="0"/>
              </a:spcBef>
              <a:spcAft>
                <a:spcPts val="0"/>
              </a:spcAft>
              <a:buSzPts val="1800"/>
              <a:buChar char="●"/>
            </a:pPr>
            <a:r>
              <a:rPr lang="en-GB"/>
              <a:t>Studien wie jene von Smith (1988) zeigen, dass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35"/>
          <p:cNvSpPr txBox="1">
            <a:spLocks noGrp="1"/>
          </p:cNvSpPr>
          <p:nvPr>
            <p:ph type="title"/>
          </p:nvPr>
        </p:nvSpPr>
        <p:spPr>
          <a:xfrm>
            <a:off x="972000" y="2150850"/>
            <a:ext cx="72000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a:t>Empfohlene Ressourcen</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36"/>
          <p:cNvSpPr txBox="1">
            <a:spLocks noGrp="1"/>
          </p:cNvSpPr>
          <p:nvPr>
            <p:ph type="title"/>
          </p:nvPr>
        </p:nvSpPr>
        <p:spPr>
          <a:xfrm>
            <a:off x="934075" y="445025"/>
            <a:ext cx="7200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Hi, wir sind Scribbr </a:t>
            </a:r>
            <a:r>
              <a:rPr lang="en-GB">
                <a:solidFill>
                  <a:schemeClr val="dk1"/>
                </a:solidFill>
              </a:rPr>
              <a:t>👋</a:t>
            </a:r>
            <a:endParaRPr/>
          </a:p>
        </p:txBody>
      </p:sp>
      <p:sp>
        <p:nvSpPr>
          <p:cNvPr id="151" name="Google Shape;151;p36"/>
          <p:cNvSpPr txBox="1">
            <a:spLocks noGrp="1"/>
          </p:cNvSpPr>
          <p:nvPr>
            <p:ph type="body" idx="1"/>
          </p:nvPr>
        </p:nvSpPr>
        <p:spPr>
          <a:xfrm>
            <a:off x="934075" y="1152475"/>
            <a:ext cx="72000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400"/>
              <a:t>Wir sind ein 80-köpfiges Team in Amsterdam mit weltweit mehr als 700 Korrektoren und Korrektorinnen. Unser Ziel ist es, Studierenden dabei zu helfen, ihr Studium erfolgreich abzuschließen.</a:t>
            </a:r>
            <a:endParaRPr sz="1400"/>
          </a:p>
          <a:p>
            <a:pPr marL="0" lvl="0" indent="0" algn="l" rtl="0">
              <a:spcBef>
                <a:spcPts val="1600"/>
              </a:spcBef>
              <a:spcAft>
                <a:spcPts val="0"/>
              </a:spcAft>
              <a:buNone/>
            </a:pPr>
            <a:r>
              <a:rPr lang="en-GB" sz="1400"/>
              <a:t>Dafür arbeiten wir jeden Tag an unseren Services:</a:t>
            </a:r>
            <a:endParaRPr sz="1400"/>
          </a:p>
          <a:p>
            <a:pPr marL="457200" lvl="0" indent="-317500" algn="l" rtl="0">
              <a:spcBef>
                <a:spcPts val="0"/>
              </a:spcBef>
              <a:spcAft>
                <a:spcPts val="0"/>
              </a:spcAft>
              <a:buSzPts val="1400"/>
              <a:buChar char="●"/>
            </a:pPr>
            <a:r>
              <a:rPr lang="en-GB" sz="1400" u="sng">
                <a:solidFill>
                  <a:schemeClr val="hlink"/>
                </a:solidFill>
                <a:hlinkClick r:id="rId3"/>
              </a:rPr>
              <a:t>Lektorat &amp; Korrekturlesen</a:t>
            </a:r>
            <a:endParaRPr/>
          </a:p>
          <a:p>
            <a:pPr marL="457200" lvl="0" indent="-317500" algn="l" rtl="0">
              <a:spcBef>
                <a:spcPts val="0"/>
              </a:spcBef>
              <a:spcAft>
                <a:spcPts val="0"/>
              </a:spcAft>
              <a:buSzPts val="1400"/>
              <a:buChar char="●"/>
            </a:pPr>
            <a:r>
              <a:rPr lang="en-GB" sz="1400" u="sng">
                <a:solidFill>
                  <a:schemeClr val="hlink"/>
                </a:solidFill>
                <a:hlinkClick r:id="rId4"/>
              </a:rPr>
              <a:t>Plagiatsprüfung</a:t>
            </a:r>
            <a:endParaRPr/>
          </a:p>
          <a:p>
            <a:pPr marL="457200" lvl="0" indent="-317500" algn="l" rtl="0">
              <a:spcBef>
                <a:spcPts val="0"/>
              </a:spcBef>
              <a:spcAft>
                <a:spcPts val="0"/>
              </a:spcAft>
              <a:buSzPts val="1400"/>
              <a:buChar char="●"/>
            </a:pPr>
            <a:r>
              <a:rPr lang="en-GB" sz="1400" u="sng">
                <a:solidFill>
                  <a:schemeClr val="hlink"/>
                </a:solidFill>
                <a:hlinkClick r:id="rId5"/>
              </a:rPr>
              <a:t>Zitiergeneratoren</a:t>
            </a:r>
            <a:endParaRPr sz="1400"/>
          </a:p>
          <a:p>
            <a:pPr marL="457200" lvl="0" indent="-317500" algn="l" rtl="0">
              <a:spcBef>
                <a:spcPts val="0"/>
              </a:spcBef>
              <a:spcAft>
                <a:spcPts val="0"/>
              </a:spcAft>
              <a:buSzPts val="1400"/>
              <a:buChar char="●"/>
            </a:pPr>
            <a:r>
              <a:rPr lang="en-GB" sz="1400" u="sng">
                <a:solidFill>
                  <a:schemeClr val="hlink"/>
                </a:solidFill>
                <a:hlinkClick r:id="rId6"/>
              </a:rPr>
              <a:t>Rechtschreibprüfung</a:t>
            </a:r>
            <a:endParaRPr sz="1400"/>
          </a:p>
          <a:p>
            <a:pPr marL="457200" lvl="0" indent="-317500" algn="l" rtl="0">
              <a:spcBef>
                <a:spcPts val="0"/>
              </a:spcBef>
              <a:spcAft>
                <a:spcPts val="0"/>
              </a:spcAft>
              <a:buSzPts val="1400"/>
              <a:buChar char="●"/>
            </a:pPr>
            <a:r>
              <a:rPr lang="en-GB" sz="1400" u="sng">
                <a:solidFill>
                  <a:schemeClr val="hlink"/>
                </a:solidFill>
                <a:hlinkClick r:id="rId7"/>
              </a:rPr>
              <a:t>Text-Umschreiber</a:t>
            </a:r>
            <a:endParaRPr sz="1400"/>
          </a:p>
          <a:p>
            <a:pPr marL="457200" lvl="0" indent="-317500" algn="l" rtl="0">
              <a:spcBef>
                <a:spcPts val="0"/>
              </a:spcBef>
              <a:spcAft>
                <a:spcPts val="0"/>
              </a:spcAft>
              <a:buSzPts val="1400"/>
              <a:buChar char="●"/>
            </a:pPr>
            <a:r>
              <a:rPr lang="en-GB" sz="1400" u="sng">
                <a:solidFill>
                  <a:schemeClr val="hlink"/>
                </a:solidFill>
                <a:hlinkClick r:id="rId8"/>
              </a:rPr>
              <a:t>Wissensdatenbank</a:t>
            </a:r>
            <a:endParaRPr sz="1400"/>
          </a:p>
          <a:p>
            <a:pPr marL="457200" lvl="0" indent="-317500" algn="l" rtl="0">
              <a:spcBef>
                <a:spcPts val="0"/>
              </a:spcBef>
              <a:spcAft>
                <a:spcPts val="0"/>
              </a:spcAft>
              <a:buSzPts val="1400"/>
              <a:buChar char="●"/>
            </a:pPr>
            <a:r>
              <a:rPr lang="en-GB" sz="1400"/>
              <a:t>akademischer </a:t>
            </a:r>
            <a:r>
              <a:rPr lang="en-GB" sz="1400" u="sng">
                <a:solidFill>
                  <a:schemeClr val="hlink"/>
                </a:solidFill>
                <a:hlinkClick r:id="rId9"/>
              </a:rPr>
              <a:t>YouTube-Kanal</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37"/>
          <p:cNvSpPr txBox="1">
            <a:spLocks noGrp="1"/>
          </p:cNvSpPr>
          <p:nvPr>
            <p:ph type="title"/>
          </p:nvPr>
        </p:nvSpPr>
        <p:spPr>
          <a:xfrm>
            <a:off x="934075" y="445025"/>
            <a:ext cx="7200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Diese Präsentation nutzen</a:t>
            </a:r>
            <a:endParaRPr/>
          </a:p>
        </p:txBody>
      </p:sp>
      <p:sp>
        <p:nvSpPr>
          <p:cNvPr id="157" name="Google Shape;157;p37"/>
          <p:cNvSpPr txBox="1">
            <a:spLocks noGrp="1"/>
          </p:cNvSpPr>
          <p:nvPr>
            <p:ph type="body" idx="1"/>
          </p:nvPr>
        </p:nvSpPr>
        <p:spPr>
          <a:xfrm>
            <a:off x="934075" y="1152475"/>
            <a:ext cx="72000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400"/>
              <a:t>Diese Präsentation kann frei genutzt werden, um Studierende mit allen wichtigen Informationen zum theoretischen Rahmen zu versorgen. Folgendes ist gestattet:</a:t>
            </a:r>
            <a:endParaRPr sz="1400"/>
          </a:p>
          <a:p>
            <a:pPr marL="457200" lvl="0" indent="-317500" algn="l" rtl="0">
              <a:spcBef>
                <a:spcPts val="1600"/>
              </a:spcBef>
              <a:spcAft>
                <a:spcPts val="0"/>
              </a:spcAft>
              <a:buClr>
                <a:schemeClr val="accent2"/>
              </a:buClr>
              <a:buSzPts val="1400"/>
              <a:buChar char="✓"/>
            </a:pPr>
            <a:r>
              <a:rPr lang="en-GB" sz="1400"/>
              <a:t>diese Präsentation in der Vorlesung zeigen</a:t>
            </a:r>
            <a:endParaRPr sz="1400"/>
          </a:p>
          <a:p>
            <a:pPr marL="457200" lvl="0" indent="-317500" algn="l" rtl="0">
              <a:spcBef>
                <a:spcPts val="0"/>
              </a:spcBef>
              <a:spcAft>
                <a:spcPts val="0"/>
              </a:spcAft>
              <a:buClr>
                <a:schemeClr val="accent2"/>
              </a:buClr>
              <a:buSzPts val="1400"/>
              <a:buChar char="✓"/>
            </a:pPr>
            <a:r>
              <a:rPr lang="en-GB" sz="1400"/>
              <a:t>Folien verändern oder löschen</a:t>
            </a:r>
            <a:endParaRPr sz="1400"/>
          </a:p>
          <a:p>
            <a:pPr marL="457200" lvl="0" indent="-317500" algn="l" rtl="0">
              <a:spcBef>
                <a:spcPts val="0"/>
              </a:spcBef>
              <a:spcAft>
                <a:spcPts val="0"/>
              </a:spcAft>
              <a:buClr>
                <a:schemeClr val="accent2"/>
              </a:buClr>
              <a:buSzPts val="1400"/>
              <a:buChar char="✓"/>
            </a:pPr>
            <a:r>
              <a:rPr lang="en-GB" sz="1400"/>
              <a:t>diese Präsentation in gedruckter Form oder auf privaten Lernplattformen teilen (Moodle, Blackboard, Google Classroom etc.)</a:t>
            </a:r>
            <a:endParaRPr sz="1400"/>
          </a:p>
          <a:p>
            <a:pPr marL="0" lvl="0" indent="0" algn="l" rtl="0">
              <a:spcBef>
                <a:spcPts val="1600"/>
              </a:spcBef>
              <a:spcAft>
                <a:spcPts val="0"/>
              </a:spcAft>
              <a:buNone/>
            </a:pPr>
            <a:r>
              <a:rPr lang="en-GB" sz="1400"/>
              <a:t>Wir bitten darum, Scribbr als Urheber für diese Ressource anzugeben.</a:t>
            </a:r>
            <a:endParaRPr sz="1400"/>
          </a:p>
          <a:p>
            <a:pPr marL="0" lvl="0" indent="0" algn="l" rtl="0">
              <a:spcBef>
                <a:spcPts val="1600"/>
              </a:spcBef>
              <a:spcAft>
                <a:spcPts val="1600"/>
              </a:spcAft>
              <a:buNone/>
            </a:pPr>
            <a:r>
              <a:rPr lang="en-GB" sz="1400"/>
              <a:t>Fragen oder Feedback? Schreib eine E-Mail an tobias.solis@scribbr.com und wir melden uns bei dir!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24"/>
          <p:cNvSpPr txBox="1">
            <a:spLocks noGrp="1"/>
          </p:cNvSpPr>
          <p:nvPr>
            <p:ph type="title"/>
          </p:nvPr>
        </p:nvSpPr>
        <p:spPr>
          <a:xfrm>
            <a:off x="934075" y="445025"/>
            <a:ext cx="7200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Inhalt</a:t>
            </a:r>
            <a:endParaRPr/>
          </a:p>
        </p:txBody>
      </p:sp>
      <p:sp>
        <p:nvSpPr>
          <p:cNvPr id="78" name="Google Shape;78;p24"/>
          <p:cNvSpPr txBox="1">
            <a:spLocks noGrp="1"/>
          </p:cNvSpPr>
          <p:nvPr>
            <p:ph type="body" idx="1"/>
          </p:nvPr>
        </p:nvSpPr>
        <p:spPr>
          <a:xfrm>
            <a:off x="934075" y="1152475"/>
            <a:ext cx="72000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GB" dirty="0" err="1"/>
              <a:t>Einführung</a:t>
            </a:r>
            <a:r>
              <a:rPr lang="en-GB" dirty="0"/>
              <a:t> in den </a:t>
            </a:r>
            <a:r>
              <a:rPr lang="en-GB" dirty="0" err="1"/>
              <a:t>theoretischen</a:t>
            </a:r>
            <a:r>
              <a:rPr lang="en-GB" dirty="0"/>
              <a:t> </a:t>
            </a:r>
            <a:r>
              <a:rPr lang="en-GB" dirty="0" err="1"/>
              <a:t>Rahmen</a:t>
            </a:r>
            <a:endParaRPr dirty="0"/>
          </a:p>
          <a:p>
            <a:pPr marL="457200" lvl="0" indent="-342900" algn="l" rtl="0">
              <a:spcBef>
                <a:spcPts val="0"/>
              </a:spcBef>
              <a:spcAft>
                <a:spcPts val="0"/>
              </a:spcAft>
              <a:buSzPts val="1800"/>
              <a:buAutoNum type="arabicPeriod"/>
            </a:pPr>
            <a:r>
              <a:rPr lang="en-GB" dirty="0" err="1"/>
              <a:t>Ziel</a:t>
            </a:r>
            <a:r>
              <a:rPr lang="en-GB" dirty="0"/>
              <a:t> </a:t>
            </a:r>
            <a:endParaRPr dirty="0"/>
          </a:p>
          <a:p>
            <a:pPr marL="457200" lvl="0" indent="-342900" algn="l" rtl="0">
              <a:spcBef>
                <a:spcPts val="0"/>
              </a:spcBef>
              <a:spcAft>
                <a:spcPts val="0"/>
              </a:spcAft>
              <a:buSzPts val="1800"/>
              <a:buAutoNum type="arabicPeriod"/>
            </a:pPr>
            <a:r>
              <a:rPr lang="en-GB" dirty="0"/>
              <a:t>Aufbau </a:t>
            </a:r>
            <a:endParaRPr dirty="0"/>
          </a:p>
          <a:p>
            <a:pPr marL="914400" lvl="1" indent="-330200" algn="l" rtl="0">
              <a:spcBef>
                <a:spcPts val="0"/>
              </a:spcBef>
              <a:spcAft>
                <a:spcPts val="0"/>
              </a:spcAft>
              <a:buSzPts val="1600"/>
              <a:buAutoNum type="alphaLcPeriod"/>
            </a:pPr>
            <a:r>
              <a:rPr lang="en-GB" sz="1600" dirty="0"/>
              <a:t>Definition der </a:t>
            </a:r>
            <a:r>
              <a:rPr lang="en-GB" sz="1600" dirty="0" err="1"/>
              <a:t>Schlüsselbegriffe</a:t>
            </a:r>
            <a:endParaRPr sz="1600" dirty="0"/>
          </a:p>
          <a:p>
            <a:pPr marL="914400" lvl="1" indent="-330200" algn="l" rtl="0">
              <a:spcBef>
                <a:spcPts val="0"/>
              </a:spcBef>
              <a:spcAft>
                <a:spcPts val="0"/>
              </a:spcAft>
              <a:buSzPts val="1600"/>
              <a:buAutoNum type="alphaLcPeriod"/>
            </a:pPr>
            <a:r>
              <a:rPr lang="en-GB" sz="1600" dirty="0" err="1"/>
              <a:t>Präsentation</a:t>
            </a:r>
            <a:r>
              <a:rPr lang="en-GB" sz="1600" dirty="0"/>
              <a:t> </a:t>
            </a:r>
            <a:r>
              <a:rPr lang="en-GB" sz="1600" dirty="0" err="1"/>
              <a:t>relevanter</a:t>
            </a:r>
            <a:r>
              <a:rPr lang="en-GB" sz="1600" dirty="0"/>
              <a:t> </a:t>
            </a:r>
            <a:r>
              <a:rPr lang="en-GB" sz="1600" dirty="0" err="1"/>
              <a:t>Theorien</a:t>
            </a:r>
            <a:r>
              <a:rPr lang="en-GB" sz="1600" dirty="0"/>
              <a:t> und </a:t>
            </a:r>
            <a:r>
              <a:rPr lang="en-GB" sz="1600" dirty="0" err="1"/>
              <a:t>Konzepte</a:t>
            </a:r>
            <a:r>
              <a:rPr lang="en-GB" sz="1600" dirty="0"/>
              <a:t> </a:t>
            </a:r>
            <a:endParaRPr sz="1600" dirty="0"/>
          </a:p>
          <a:p>
            <a:pPr marL="457200" lvl="0" indent="-342900" algn="l" rtl="0">
              <a:spcBef>
                <a:spcPts val="0"/>
              </a:spcBef>
              <a:spcAft>
                <a:spcPts val="0"/>
              </a:spcAft>
              <a:buSzPts val="1800"/>
              <a:buAutoNum type="arabicPeriod"/>
            </a:pPr>
            <a:r>
              <a:rPr lang="en-GB" dirty="0" err="1"/>
              <a:t>Formulierungshilfen</a:t>
            </a:r>
            <a:r>
              <a:rPr lang="en-GB" dirty="0"/>
              <a:t> für den </a:t>
            </a:r>
            <a:r>
              <a:rPr lang="en-GB" dirty="0" err="1"/>
              <a:t>theoretischen</a:t>
            </a:r>
            <a:r>
              <a:rPr lang="en-GB" dirty="0"/>
              <a:t> </a:t>
            </a:r>
            <a:r>
              <a:rPr lang="en-GB" dirty="0" err="1"/>
              <a:t>Rahmen</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25"/>
          <p:cNvSpPr txBox="1">
            <a:spLocks noGrp="1"/>
          </p:cNvSpPr>
          <p:nvPr>
            <p:ph type="title"/>
          </p:nvPr>
        </p:nvSpPr>
        <p:spPr>
          <a:xfrm>
            <a:off x="934075" y="445025"/>
            <a:ext cx="7200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a:t>Einführung in den theoretischen Rahmen</a:t>
            </a:r>
            <a:endParaRPr/>
          </a:p>
        </p:txBody>
      </p:sp>
      <p:sp>
        <p:nvSpPr>
          <p:cNvPr id="84" name="Google Shape;84;p25"/>
          <p:cNvSpPr txBox="1">
            <a:spLocks noGrp="1"/>
          </p:cNvSpPr>
          <p:nvPr>
            <p:ph type="body" idx="1"/>
          </p:nvPr>
        </p:nvSpPr>
        <p:spPr>
          <a:xfrm>
            <a:off x="1028850" y="1590375"/>
            <a:ext cx="7200000" cy="16911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GB"/>
              <a:t>Vorstellung relevanter Literatur und Theorien</a:t>
            </a:r>
            <a:endParaRPr/>
          </a:p>
          <a:p>
            <a:pPr marL="457200" lvl="0" indent="-342900" algn="l" rtl="0">
              <a:spcBef>
                <a:spcPts val="0"/>
              </a:spcBef>
              <a:spcAft>
                <a:spcPts val="0"/>
              </a:spcAft>
              <a:buSzPts val="1800"/>
              <a:buChar char="●"/>
            </a:pPr>
            <a:r>
              <a:rPr lang="en-GB"/>
              <a:t>Erklärung von Schlüsselbegriffen </a:t>
            </a:r>
            <a:endParaRPr/>
          </a:p>
          <a:p>
            <a:pPr marL="0" lvl="0" indent="0" algn="l" rtl="0">
              <a:spcBef>
                <a:spcPts val="1600"/>
              </a:spcBef>
              <a:spcAft>
                <a:spcPts val="0"/>
              </a:spcAft>
              <a:buNone/>
            </a:pPr>
            <a:r>
              <a:rPr lang="en-GB"/>
              <a:t>→ Schaffung einer wissenschaftlichen Forschungsbasis</a:t>
            </a:r>
            <a:endParaRPr/>
          </a:p>
          <a:p>
            <a:pPr marL="457200" lvl="0" indent="-342900" algn="l" rtl="0">
              <a:spcBef>
                <a:spcPts val="1600"/>
              </a:spcBef>
              <a:spcAft>
                <a:spcPts val="0"/>
              </a:spcAft>
              <a:buSzPts val="1800"/>
              <a:buChar char="●"/>
            </a:pPr>
            <a:r>
              <a:rPr lang="en-GB"/>
              <a:t>ca. 30 % deiner Abschlussarbeit </a:t>
            </a:r>
            <a:endParaRPr sz="16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26"/>
          <p:cNvSpPr txBox="1">
            <a:spLocks noGrp="1"/>
          </p:cNvSpPr>
          <p:nvPr>
            <p:ph type="title"/>
          </p:nvPr>
        </p:nvSpPr>
        <p:spPr>
          <a:xfrm>
            <a:off x="972000" y="2150850"/>
            <a:ext cx="72000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a:t>Ziel &amp; Aufbau des theoretischen Rahmens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7"/>
          <p:cNvSpPr txBox="1">
            <a:spLocks noGrp="1"/>
          </p:cNvSpPr>
          <p:nvPr>
            <p:ph type="title"/>
          </p:nvPr>
        </p:nvSpPr>
        <p:spPr>
          <a:xfrm>
            <a:off x="934075" y="445025"/>
            <a:ext cx="7200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Ziel</a:t>
            </a:r>
            <a:endParaRPr/>
          </a:p>
        </p:txBody>
      </p:sp>
      <p:sp>
        <p:nvSpPr>
          <p:cNvPr id="95" name="Google Shape;95;p27"/>
          <p:cNvSpPr txBox="1">
            <a:spLocks noGrp="1"/>
          </p:cNvSpPr>
          <p:nvPr>
            <p:ph type="body" idx="1"/>
          </p:nvPr>
        </p:nvSpPr>
        <p:spPr>
          <a:xfrm>
            <a:off x="934075" y="1152475"/>
            <a:ext cx="7200000" cy="14193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GB" dirty="0" err="1"/>
              <a:t>Schaffung</a:t>
            </a:r>
            <a:r>
              <a:rPr lang="en-GB" dirty="0"/>
              <a:t> </a:t>
            </a:r>
            <a:r>
              <a:rPr lang="en-GB" dirty="0" err="1"/>
              <a:t>einer</a:t>
            </a:r>
            <a:r>
              <a:rPr lang="en-GB" dirty="0"/>
              <a:t> </a:t>
            </a:r>
            <a:r>
              <a:rPr lang="en-GB" dirty="0" err="1"/>
              <a:t>wissenschaftlichen</a:t>
            </a:r>
            <a:r>
              <a:rPr lang="en-GB" dirty="0"/>
              <a:t> </a:t>
            </a:r>
            <a:r>
              <a:rPr lang="en-GB" dirty="0" err="1"/>
              <a:t>Forschungsbasis</a:t>
            </a:r>
            <a:r>
              <a:rPr lang="en-GB" dirty="0"/>
              <a:t> </a:t>
            </a:r>
            <a:r>
              <a:rPr lang="en-GB" dirty="0" err="1"/>
              <a:t>durch</a:t>
            </a:r>
            <a:r>
              <a:rPr lang="en-GB" dirty="0"/>
              <a:t>:</a:t>
            </a:r>
            <a:br>
              <a:rPr lang="en-GB" dirty="0"/>
            </a:br>
            <a:endParaRPr dirty="0"/>
          </a:p>
          <a:p>
            <a:pPr marL="914400" lvl="1" indent="-330200" algn="l" rtl="0">
              <a:spcBef>
                <a:spcPts val="0"/>
              </a:spcBef>
              <a:spcAft>
                <a:spcPts val="0"/>
              </a:spcAft>
              <a:buSzPts val="1600"/>
              <a:buChar char="○"/>
            </a:pPr>
            <a:r>
              <a:rPr lang="en-GB" sz="1600" dirty="0" err="1"/>
              <a:t>Erklärung</a:t>
            </a:r>
            <a:r>
              <a:rPr lang="en-GB" sz="1600" dirty="0"/>
              <a:t> von </a:t>
            </a:r>
            <a:r>
              <a:rPr lang="en-GB" sz="1600" dirty="0" err="1"/>
              <a:t>Schlüsselbegriffen</a:t>
            </a:r>
            <a:r>
              <a:rPr lang="en-GB" sz="1600" dirty="0"/>
              <a:t> </a:t>
            </a:r>
            <a:endParaRPr sz="1600" dirty="0"/>
          </a:p>
          <a:p>
            <a:pPr marL="914400" lvl="1" indent="-330200" algn="l" rtl="0">
              <a:spcBef>
                <a:spcPts val="0"/>
              </a:spcBef>
              <a:spcAft>
                <a:spcPts val="0"/>
              </a:spcAft>
              <a:buSzPts val="1600"/>
              <a:buChar char="○"/>
            </a:pPr>
            <a:r>
              <a:rPr lang="en-GB" sz="1600" dirty="0" err="1"/>
              <a:t>Vorstellung</a:t>
            </a:r>
            <a:r>
              <a:rPr lang="en-GB" sz="1600" dirty="0"/>
              <a:t> </a:t>
            </a:r>
            <a:r>
              <a:rPr lang="en-GB" sz="1600" dirty="0" err="1"/>
              <a:t>relevanter</a:t>
            </a:r>
            <a:r>
              <a:rPr lang="en-GB" sz="1600" dirty="0"/>
              <a:t> </a:t>
            </a:r>
            <a:r>
              <a:rPr lang="en-GB" sz="1600" dirty="0" err="1"/>
              <a:t>Konzepte</a:t>
            </a:r>
            <a:r>
              <a:rPr lang="en-GB" sz="1600" dirty="0"/>
              <a:t>, </a:t>
            </a:r>
            <a:r>
              <a:rPr lang="en-GB" sz="1600" dirty="0" err="1"/>
              <a:t>Theorien</a:t>
            </a:r>
            <a:r>
              <a:rPr lang="en-GB" sz="1600" dirty="0"/>
              <a:t> und </a:t>
            </a:r>
            <a:r>
              <a:rPr lang="en-GB" sz="1600" dirty="0" err="1"/>
              <a:t>Modelle</a:t>
            </a:r>
            <a:endParaRPr lang="en-GB" sz="1600" dirty="0"/>
          </a:p>
        </p:txBody>
      </p:sp>
      <p:sp>
        <p:nvSpPr>
          <p:cNvPr id="96" name="Google Shape;96;p27"/>
          <p:cNvSpPr txBox="1">
            <a:spLocks noGrp="1"/>
          </p:cNvSpPr>
          <p:nvPr>
            <p:ph type="body" idx="1"/>
          </p:nvPr>
        </p:nvSpPr>
        <p:spPr>
          <a:xfrm>
            <a:off x="1127125" y="2991450"/>
            <a:ext cx="7464900" cy="9156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a:t>→ So wird verdeutlicht, dass deine Forschungsfrage auf wissenschaftlicher Theorie basiert.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28"/>
          <p:cNvSpPr txBox="1">
            <a:spLocks noGrp="1"/>
          </p:cNvSpPr>
          <p:nvPr>
            <p:ph type="title"/>
          </p:nvPr>
        </p:nvSpPr>
        <p:spPr>
          <a:xfrm>
            <a:off x="934075" y="445025"/>
            <a:ext cx="7200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Aufbau</a:t>
            </a:r>
            <a:endParaRPr/>
          </a:p>
        </p:txBody>
      </p:sp>
      <p:sp>
        <p:nvSpPr>
          <p:cNvPr id="102" name="Google Shape;102;p28"/>
          <p:cNvSpPr txBox="1">
            <a:spLocks noGrp="1"/>
          </p:cNvSpPr>
          <p:nvPr>
            <p:ph type="body" idx="1"/>
          </p:nvPr>
        </p:nvSpPr>
        <p:spPr>
          <a:xfrm>
            <a:off x="1106800" y="1152475"/>
            <a:ext cx="7200000" cy="80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u="sng"/>
              <a:t>Definition der Schlüsselbegriffe </a:t>
            </a:r>
            <a:endParaRPr u="sng"/>
          </a:p>
          <a:p>
            <a:pPr marL="457200" lvl="0" indent="-342900" algn="l" rtl="0">
              <a:spcBef>
                <a:spcPts val="1600"/>
              </a:spcBef>
              <a:spcAft>
                <a:spcPts val="0"/>
              </a:spcAft>
              <a:buSzPts val="1800"/>
              <a:buChar char="●"/>
            </a:pPr>
            <a:r>
              <a:rPr lang="en-GB"/>
              <a:t>Gibt es wichtige Begriffe, die du für die Lesenden erklären und abgrenzen musst?</a:t>
            </a:r>
            <a:endParaRPr/>
          </a:p>
        </p:txBody>
      </p:sp>
      <p:sp>
        <p:nvSpPr>
          <p:cNvPr id="103" name="Google Shape;103;p28"/>
          <p:cNvSpPr txBox="1">
            <a:spLocks noGrp="1"/>
          </p:cNvSpPr>
          <p:nvPr>
            <p:ph type="body" idx="1"/>
          </p:nvPr>
        </p:nvSpPr>
        <p:spPr>
          <a:xfrm>
            <a:off x="1239275" y="2707675"/>
            <a:ext cx="6894900" cy="1829400"/>
          </a:xfrm>
          <a:prstGeom prst="rect">
            <a:avLst/>
          </a:prstGeom>
          <a:noFill/>
          <a:ln w="19050" cap="flat" cmpd="sng">
            <a:solidFill>
              <a:schemeClr val="accent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1500" b="1"/>
              <a:t>Beispiel Problemstellung: </a:t>
            </a:r>
            <a:r>
              <a:rPr lang="en-GB" sz="1500"/>
              <a:t>Unternehmen X will die Kundenbindung stärken und glaubt, dass hierfür eine verbesserte Kundenzufriedenheit relevant ist.</a:t>
            </a:r>
            <a:endParaRPr sz="1500"/>
          </a:p>
          <a:p>
            <a:pPr marL="0" lvl="0" indent="0" algn="l" rtl="0">
              <a:spcBef>
                <a:spcPts val="1600"/>
              </a:spcBef>
              <a:spcAft>
                <a:spcPts val="0"/>
              </a:spcAft>
              <a:buNone/>
            </a:pPr>
            <a:r>
              <a:rPr lang="en-GB" sz="1500" b="1"/>
              <a:t>Beispiel Schlüsselbegriffe: </a:t>
            </a:r>
            <a:r>
              <a:rPr lang="en-GB" sz="1500"/>
              <a:t>Die Begriffe ‚Kundenbindung‘ und ‚Kundenzufriedenheit‘ sind für diese Untersuchung entscheidend. </a:t>
            </a:r>
            <a:endParaRPr sz="15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9"/>
          <p:cNvSpPr txBox="1">
            <a:spLocks noGrp="1"/>
          </p:cNvSpPr>
          <p:nvPr>
            <p:ph type="title"/>
          </p:nvPr>
        </p:nvSpPr>
        <p:spPr>
          <a:xfrm>
            <a:off x="934075" y="445025"/>
            <a:ext cx="7200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Aufbau</a:t>
            </a:r>
            <a:endParaRPr/>
          </a:p>
        </p:txBody>
      </p:sp>
      <p:sp>
        <p:nvSpPr>
          <p:cNvPr id="109" name="Google Shape;109;p29"/>
          <p:cNvSpPr txBox="1">
            <a:spLocks noGrp="1"/>
          </p:cNvSpPr>
          <p:nvPr>
            <p:ph type="body" idx="1"/>
          </p:nvPr>
        </p:nvSpPr>
        <p:spPr>
          <a:xfrm>
            <a:off x="1106800" y="1152475"/>
            <a:ext cx="7383600" cy="30186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u="sng"/>
              <a:t>Präsentation relevanter Theorien und Konzepte</a:t>
            </a:r>
            <a:endParaRPr u="sng"/>
          </a:p>
          <a:p>
            <a:pPr marL="457200" lvl="0" indent="-342900" algn="l" rtl="0">
              <a:lnSpc>
                <a:spcPct val="115000"/>
              </a:lnSpc>
              <a:spcBef>
                <a:spcPts val="1600"/>
              </a:spcBef>
              <a:spcAft>
                <a:spcPts val="0"/>
              </a:spcAft>
              <a:buSzPts val="1800"/>
              <a:buChar char="●"/>
            </a:pPr>
            <a:r>
              <a:rPr lang="en-GB"/>
              <a:t>Fasse den aktuellen Forschungsstand zusammen.</a:t>
            </a:r>
            <a:endParaRPr/>
          </a:p>
          <a:p>
            <a:pPr marL="457200" lvl="0" indent="-342900" algn="l" rtl="0">
              <a:lnSpc>
                <a:spcPct val="115000"/>
              </a:lnSpc>
              <a:spcBef>
                <a:spcPts val="0"/>
              </a:spcBef>
              <a:spcAft>
                <a:spcPts val="0"/>
              </a:spcAft>
              <a:buSzPts val="1800"/>
              <a:buChar char="●"/>
            </a:pPr>
            <a:r>
              <a:rPr lang="en-GB"/>
              <a:t>Stelle sicher, dass du die bedeutendsten Forschenden auf diesem Gebiet zur Kenntnis genommen hast.</a:t>
            </a:r>
            <a:endParaRPr/>
          </a:p>
          <a:p>
            <a:pPr marL="457200" marR="0" lvl="0" indent="-342900" algn="l" rtl="0">
              <a:lnSpc>
                <a:spcPct val="115000"/>
              </a:lnSpc>
              <a:spcBef>
                <a:spcPts val="0"/>
              </a:spcBef>
              <a:spcAft>
                <a:spcPts val="0"/>
              </a:spcAft>
              <a:buSzPts val="1800"/>
              <a:buChar char="●"/>
            </a:pPr>
            <a:r>
              <a:rPr lang="en-GB"/>
              <a:t>Erkläre, welche Methoden, Theorien und Modelle andere Forschende angewendet haben.</a:t>
            </a:r>
            <a:endParaRPr/>
          </a:p>
          <a:p>
            <a:pPr marL="457200" marR="0" lvl="0" indent="-342900" algn="l" rtl="0">
              <a:lnSpc>
                <a:spcPct val="115000"/>
              </a:lnSpc>
              <a:spcBef>
                <a:spcPts val="0"/>
              </a:spcBef>
              <a:spcAft>
                <a:spcPts val="0"/>
              </a:spcAft>
              <a:buSzPts val="1800"/>
              <a:buChar char="●"/>
            </a:pPr>
            <a:r>
              <a:rPr lang="en-GB"/>
              <a:t>Begründe dabei immer, warum eine bestimmte Theorie oder ein bestimmtes Modell für deine Forschung geeignet oder nicht geeignet ist.</a:t>
            </a:r>
            <a:endParaRPr/>
          </a:p>
          <a:p>
            <a:pPr marL="0" lvl="0" indent="0" algn="l" rtl="0">
              <a:lnSpc>
                <a:spcPct val="115000"/>
              </a:lnSpc>
              <a:spcBef>
                <a:spcPts val="1600"/>
              </a:spcBef>
              <a:spcAft>
                <a:spcPts val="0"/>
              </a:spcAft>
              <a:buNone/>
            </a:pPr>
            <a:endParaRPr u="sng"/>
          </a:p>
          <a:p>
            <a:pPr marL="0" lvl="0" indent="0" algn="l" rtl="0">
              <a:lnSpc>
                <a:spcPct val="115000"/>
              </a:lnSpc>
              <a:spcBef>
                <a:spcPts val="1600"/>
              </a:spcBef>
              <a:spcAft>
                <a:spcPts val="1600"/>
              </a:spcAft>
              <a:buNone/>
            </a:pPr>
            <a:endParaRPr u="sng"/>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30"/>
          <p:cNvSpPr txBox="1">
            <a:spLocks noGrp="1"/>
          </p:cNvSpPr>
          <p:nvPr>
            <p:ph type="title"/>
          </p:nvPr>
        </p:nvSpPr>
        <p:spPr>
          <a:xfrm>
            <a:off x="934075" y="445025"/>
            <a:ext cx="7200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Aufbau</a:t>
            </a:r>
            <a:endParaRPr/>
          </a:p>
        </p:txBody>
      </p:sp>
      <p:sp>
        <p:nvSpPr>
          <p:cNvPr id="115" name="Google Shape;115;p30"/>
          <p:cNvSpPr txBox="1">
            <a:spLocks noGrp="1"/>
          </p:cNvSpPr>
          <p:nvPr>
            <p:ph type="body" idx="1"/>
          </p:nvPr>
        </p:nvSpPr>
        <p:spPr>
          <a:xfrm>
            <a:off x="1106800" y="1152475"/>
            <a:ext cx="7383600" cy="30186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u="sng"/>
              <a:t>Zeige, wie deine Forschung passt:</a:t>
            </a:r>
            <a:endParaRPr u="sng"/>
          </a:p>
          <a:p>
            <a:pPr marL="457200" marR="0" lvl="0" indent="-342900" algn="l" rtl="0">
              <a:lnSpc>
                <a:spcPct val="115000"/>
              </a:lnSpc>
              <a:spcBef>
                <a:spcPts val="1600"/>
              </a:spcBef>
              <a:spcAft>
                <a:spcPts val="0"/>
              </a:spcAft>
              <a:buSzPts val="1800"/>
              <a:buChar char="●"/>
            </a:pPr>
            <a:r>
              <a:rPr lang="en-GB"/>
              <a:t>Überprüfe die Gültigkeit bestehender Theorien für deinen gewählten </a:t>
            </a:r>
            <a:r>
              <a:rPr lang="en-GB">
                <a:uFill>
                  <a:noFill/>
                </a:uFill>
                <a:hlinkClick r:id="rId3"/>
              </a:rPr>
              <a:t>Forschungsgegenstand</a:t>
            </a:r>
            <a:r>
              <a:rPr lang="en-GB"/>
              <a:t>.</a:t>
            </a:r>
            <a:endParaRPr/>
          </a:p>
          <a:p>
            <a:pPr marL="457200" marR="0" lvl="0" indent="-342900" algn="l" rtl="0">
              <a:lnSpc>
                <a:spcPct val="115000"/>
              </a:lnSpc>
              <a:spcBef>
                <a:spcPts val="0"/>
              </a:spcBef>
              <a:spcAft>
                <a:spcPts val="0"/>
              </a:spcAft>
              <a:buSzPts val="1800"/>
              <a:buChar char="●"/>
            </a:pPr>
            <a:r>
              <a:rPr lang="en-GB"/>
              <a:t>Ergänze, bewerte oder hinterfrage eine bestehende Theorie oder ein bestehendes Modell.</a:t>
            </a:r>
            <a:endParaRPr/>
          </a:p>
          <a:p>
            <a:pPr marL="457200" marR="0" lvl="0" indent="-342900" algn="l" rtl="0">
              <a:lnSpc>
                <a:spcPct val="115000"/>
              </a:lnSpc>
              <a:spcBef>
                <a:spcPts val="0"/>
              </a:spcBef>
              <a:spcAft>
                <a:spcPts val="0"/>
              </a:spcAft>
              <a:buSzPts val="1800"/>
              <a:buChar char="●"/>
            </a:pPr>
            <a:r>
              <a:rPr lang="en-GB"/>
              <a:t>Verwende eine Theorie oder ein Modell als Grundlage für die Interpretation deiner </a:t>
            </a:r>
            <a:r>
              <a:rPr lang="en-GB">
                <a:uFill>
                  <a:noFill/>
                </a:uFill>
                <a:hlinkClick r:id="rId4"/>
              </a:rPr>
              <a:t>Forschungsergebnisse</a:t>
            </a:r>
            <a:r>
              <a:rPr lang="en-GB"/>
              <a:t>.</a:t>
            </a:r>
            <a:endParaRPr/>
          </a:p>
          <a:p>
            <a:pPr marL="457200" marR="0" lvl="0" indent="-342900" algn="l" rtl="0">
              <a:lnSpc>
                <a:spcPct val="115000"/>
              </a:lnSpc>
              <a:spcBef>
                <a:spcPts val="0"/>
              </a:spcBef>
              <a:spcAft>
                <a:spcPts val="0"/>
              </a:spcAft>
              <a:buSzPts val="1800"/>
              <a:buChar char="●"/>
            </a:pPr>
            <a:r>
              <a:rPr lang="en-GB"/>
              <a:t>Kombiniere bestehende Theorien und Modelle, um dein eigenes theoretisches Konzept zu erstellen.</a:t>
            </a:r>
            <a:endParaRPr/>
          </a:p>
          <a:p>
            <a:pPr marL="0" lvl="0" indent="0" algn="l" rtl="0">
              <a:lnSpc>
                <a:spcPct val="115000"/>
              </a:lnSpc>
              <a:spcBef>
                <a:spcPts val="1600"/>
              </a:spcBef>
              <a:spcAft>
                <a:spcPts val="0"/>
              </a:spcAft>
              <a:buNone/>
            </a:pPr>
            <a:endParaRPr u="sng"/>
          </a:p>
          <a:p>
            <a:pPr marL="0" lvl="0" indent="0" algn="l" rtl="0">
              <a:lnSpc>
                <a:spcPct val="115000"/>
              </a:lnSpc>
              <a:spcBef>
                <a:spcPts val="1600"/>
              </a:spcBef>
              <a:spcAft>
                <a:spcPts val="1600"/>
              </a:spcAft>
              <a:buNone/>
            </a:pPr>
            <a:endParaRPr u="sng"/>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31"/>
          <p:cNvSpPr txBox="1">
            <a:spLocks noGrp="1"/>
          </p:cNvSpPr>
          <p:nvPr>
            <p:ph type="title"/>
          </p:nvPr>
        </p:nvSpPr>
        <p:spPr>
          <a:xfrm>
            <a:off x="934075" y="445025"/>
            <a:ext cx="7200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Aufbau</a:t>
            </a:r>
            <a:endParaRPr/>
          </a:p>
        </p:txBody>
      </p:sp>
      <p:sp>
        <p:nvSpPr>
          <p:cNvPr id="121" name="Google Shape;121;p31"/>
          <p:cNvSpPr txBox="1">
            <a:spLocks noGrp="1"/>
          </p:cNvSpPr>
          <p:nvPr>
            <p:ph type="body" idx="1"/>
          </p:nvPr>
        </p:nvSpPr>
        <p:spPr>
          <a:xfrm>
            <a:off x="1106800" y="1152475"/>
            <a:ext cx="7200000" cy="844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u="sng"/>
              <a:t>Präsentation relevanter Theorien und Konzepte</a:t>
            </a:r>
            <a:endParaRPr u="sng"/>
          </a:p>
          <a:p>
            <a:pPr marL="0" lvl="0" indent="0" algn="l" rtl="0">
              <a:spcBef>
                <a:spcPts val="1600"/>
              </a:spcBef>
              <a:spcAft>
                <a:spcPts val="0"/>
              </a:spcAft>
              <a:buNone/>
            </a:pPr>
            <a:endParaRPr u="sng"/>
          </a:p>
          <a:p>
            <a:pPr marL="0" lvl="0" indent="0" algn="l" rtl="0">
              <a:spcBef>
                <a:spcPts val="1600"/>
              </a:spcBef>
              <a:spcAft>
                <a:spcPts val="0"/>
              </a:spcAft>
              <a:buNone/>
            </a:pPr>
            <a:endParaRPr u="sng"/>
          </a:p>
          <a:p>
            <a:pPr marL="0" lvl="0" indent="0" algn="l" rtl="0">
              <a:spcBef>
                <a:spcPts val="1600"/>
              </a:spcBef>
              <a:spcAft>
                <a:spcPts val="1600"/>
              </a:spcAft>
              <a:buNone/>
            </a:pPr>
            <a:endParaRPr u="sng"/>
          </a:p>
        </p:txBody>
      </p:sp>
      <p:sp>
        <p:nvSpPr>
          <p:cNvPr id="122" name="Google Shape;122;p31"/>
          <p:cNvSpPr txBox="1">
            <a:spLocks noGrp="1"/>
          </p:cNvSpPr>
          <p:nvPr>
            <p:ph type="body" idx="1"/>
          </p:nvPr>
        </p:nvSpPr>
        <p:spPr>
          <a:xfrm>
            <a:off x="1284550" y="1875050"/>
            <a:ext cx="6844500" cy="2471700"/>
          </a:xfrm>
          <a:prstGeom prst="rect">
            <a:avLst/>
          </a:prstGeom>
          <a:ln w="19050" cap="flat" cmpd="sng">
            <a:solidFill>
              <a:schemeClr val="accent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GB" sz="1500" b="1"/>
              <a:t>Beispiel relevante Theorie: </a:t>
            </a:r>
            <a:endParaRPr sz="1500" b="1"/>
          </a:p>
          <a:p>
            <a:pPr marL="0" lvl="0" indent="0" algn="l" rtl="0">
              <a:spcBef>
                <a:spcPts val="1600"/>
              </a:spcBef>
              <a:spcAft>
                <a:spcPts val="0"/>
              </a:spcAft>
              <a:buNone/>
            </a:pPr>
            <a:r>
              <a:rPr lang="en-GB" sz="1500"/>
              <a:t>In seinem Modell der Zufriedenheit zeigt Thomassen (2014), dass Mundpropaganda, persönliche Bedürfnisse, vergangene Erfahrungen und Öffentlichkeitsarbeit die Bedürfnisse und Erwartungen der Kundschaft bestimmen. Diese Faktoren werden mit den Erfahrungen verglichen, wodurch der Grad der Kundenzufriedenheit definiert wird.</a:t>
            </a:r>
            <a:endParaRPr sz="1500"/>
          </a:p>
          <a:p>
            <a:pPr marL="0" lvl="0" indent="0" algn="l" rtl="0">
              <a:spcBef>
                <a:spcPts val="1600"/>
              </a:spcBef>
              <a:spcAft>
                <a:spcPts val="1600"/>
              </a:spcAft>
              <a:buNone/>
            </a:pPr>
            <a:endParaRPr sz="1500"/>
          </a:p>
        </p:txBody>
      </p:sp>
    </p:spTree>
  </p:cSld>
  <p:clrMapOvr>
    <a:masterClrMapping/>
  </p:clrMapOvr>
</p:sld>
</file>

<file path=ppt/theme/theme1.xml><?xml version="1.0" encoding="utf-8"?>
<a:theme xmlns:a="http://schemas.openxmlformats.org/drawingml/2006/main" name="Scribbr">
  <a:themeElements>
    <a:clrScheme name="Simple Light">
      <a:dk1>
        <a:srgbClr val="202F66"/>
      </a:dk1>
      <a:lt1>
        <a:srgbClr val="FFFFFF"/>
      </a:lt1>
      <a:dk2>
        <a:srgbClr val="15204F"/>
      </a:dk2>
      <a:lt2>
        <a:srgbClr val="F9F9FB"/>
      </a:lt2>
      <a:accent1>
        <a:srgbClr val="FC5216"/>
      </a:accent1>
      <a:accent2>
        <a:srgbClr val="18CDBB"/>
      </a:accent2>
      <a:accent3>
        <a:srgbClr val="BE59BE"/>
      </a:accent3>
      <a:accent4>
        <a:srgbClr val="92C65A"/>
      </a:accent4>
      <a:accent5>
        <a:srgbClr val="FFC107"/>
      </a:accent5>
      <a:accent6>
        <a:srgbClr val="FF6562"/>
      </a:accent6>
      <a:hlink>
        <a:srgbClr val="1F80E8"/>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803</Words>
  <Application>Microsoft Macintosh PowerPoint</Application>
  <PresentationFormat>Bildschirmpräsentation (16:9)</PresentationFormat>
  <Paragraphs>76</Paragraphs>
  <Slides>14</Slides>
  <Notes>14</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14</vt:i4>
      </vt:variant>
    </vt:vector>
  </HeadingPairs>
  <TitlesOfParts>
    <vt:vector size="18" baseType="lpstr">
      <vt:lpstr>Open Sans</vt:lpstr>
      <vt:lpstr>Arial</vt:lpstr>
      <vt:lpstr>Work Sans</vt:lpstr>
      <vt:lpstr>Scribbr</vt:lpstr>
      <vt:lpstr>Der theoretische Rahmen einer Abschlussarbeit</vt:lpstr>
      <vt:lpstr>Inhalt</vt:lpstr>
      <vt:lpstr>Einführung in den theoretischen Rahmen</vt:lpstr>
      <vt:lpstr>Ziel &amp; Aufbau des theoretischen Rahmens</vt:lpstr>
      <vt:lpstr>Ziel</vt:lpstr>
      <vt:lpstr>Aufbau</vt:lpstr>
      <vt:lpstr>Aufbau</vt:lpstr>
      <vt:lpstr>Aufbau</vt:lpstr>
      <vt:lpstr>Aufbau</vt:lpstr>
      <vt:lpstr>Formulierungshilfen für den theoretischen Rahmen</vt:lpstr>
      <vt:lpstr>Formulierungshilfen</vt:lpstr>
      <vt:lpstr>Empfohlene Ressourcen</vt:lpstr>
      <vt:lpstr>Hi, wir sind Scribbr 👋</vt:lpstr>
      <vt:lpstr>Diese Präsentation nutzen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theoretische Rahmen einer Abschlussarbeit</dc:title>
  <cp:lastModifiedBy>Tobias Solis</cp:lastModifiedBy>
  <cp:revision>1</cp:revision>
  <dcterms:modified xsi:type="dcterms:W3CDTF">2023-09-14T15:27:29Z</dcterms:modified>
</cp:coreProperties>
</file>